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  <p:sldMasterId id="2147483711" r:id="rId3"/>
    <p:sldMasterId id="2147483732" r:id="rId4"/>
  </p:sldMasterIdLst>
  <p:notesMasterIdLst>
    <p:notesMasterId r:id="rId33"/>
  </p:notesMasterIdLst>
  <p:sldIdLst>
    <p:sldId id="2076137562" r:id="rId5"/>
    <p:sldId id="1869" r:id="rId6"/>
    <p:sldId id="2076137542" r:id="rId7"/>
    <p:sldId id="1903" r:id="rId8"/>
    <p:sldId id="2076137548" r:id="rId9"/>
    <p:sldId id="2076137544" r:id="rId10"/>
    <p:sldId id="2076137527" r:id="rId11"/>
    <p:sldId id="10737" r:id="rId12"/>
    <p:sldId id="2076137526" r:id="rId13"/>
    <p:sldId id="2076137553" r:id="rId14"/>
    <p:sldId id="2076137528" r:id="rId15"/>
    <p:sldId id="2076137554" r:id="rId16"/>
    <p:sldId id="2076137559" r:id="rId17"/>
    <p:sldId id="2076137556" r:id="rId18"/>
    <p:sldId id="2076137561" r:id="rId19"/>
    <p:sldId id="2076137543" r:id="rId20"/>
    <p:sldId id="2076137538" r:id="rId21"/>
    <p:sldId id="2076137540" r:id="rId22"/>
    <p:sldId id="2076137539" r:id="rId23"/>
    <p:sldId id="2076137545" r:id="rId24"/>
    <p:sldId id="2076137520" r:id="rId25"/>
    <p:sldId id="2076137549" r:id="rId26"/>
    <p:sldId id="2076137552" r:id="rId27"/>
    <p:sldId id="2076137537" r:id="rId28"/>
    <p:sldId id="2076137536" r:id="rId29"/>
    <p:sldId id="2076137546" r:id="rId30"/>
    <p:sldId id="2076137547" r:id="rId31"/>
    <p:sldId id="1997" r:id="rId3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91A705E-75D6-46AD-A194-9FD65BBA8AA3}">
          <p14:sldIdLst>
            <p14:sldId id="2076137562"/>
            <p14:sldId id="1869"/>
          </p14:sldIdLst>
        </p14:section>
        <p14:section name="Azure API Management" id="{C394460E-8115-471D-B034-A3A8A92D8A0B}">
          <p14:sldIdLst>
            <p14:sldId id="2076137542"/>
            <p14:sldId id="1903"/>
            <p14:sldId id="2076137548"/>
          </p14:sldIdLst>
        </p14:section>
        <p14:section name="Hybrid API Management" id="{6D719ECA-14EF-49A4-8F0C-0382FB5CBA07}">
          <p14:sldIdLst>
            <p14:sldId id="2076137544"/>
            <p14:sldId id="2076137527"/>
            <p14:sldId id="10737"/>
            <p14:sldId id="2076137526"/>
            <p14:sldId id="2076137553"/>
            <p14:sldId id="2076137528"/>
          </p14:sldIdLst>
        </p14:section>
        <p14:section name="Azure Hybrid" id="{CD2BD24E-F13B-4756-9D56-0CF8AC0C24A8}">
          <p14:sldIdLst>
            <p14:sldId id="2076137554"/>
            <p14:sldId id="2076137559"/>
            <p14:sldId id="2076137556"/>
            <p14:sldId id="2076137561"/>
          </p14:sldIdLst>
        </p14:section>
        <p14:section name="Features" id="{CCCC8755-A9A3-4988-A846-6B30A59A4070}">
          <p14:sldIdLst>
            <p14:sldId id="2076137543"/>
            <p14:sldId id="2076137538"/>
            <p14:sldId id="2076137540"/>
            <p14:sldId id="2076137539"/>
          </p14:sldIdLst>
        </p14:section>
        <p14:section name="Demo" id="{DCEF4905-5C2D-4594-A573-8306CF2DF57B}">
          <p14:sldIdLst>
            <p14:sldId id="2076137545"/>
            <p14:sldId id="2076137520"/>
            <p14:sldId id="2076137549"/>
            <p14:sldId id="2076137552"/>
            <p14:sldId id="2076137537"/>
            <p14:sldId id="2076137536"/>
          </p14:sldIdLst>
        </p14:section>
        <p14:section name="Conclusion" id="{F633F9D6-76EB-45D1-AC83-1C2E8996B191}">
          <p14:sldIdLst>
            <p14:sldId id="2076137546"/>
            <p14:sldId id="2076137547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2273BA"/>
    <a:srgbClr val="FF9E01"/>
    <a:srgbClr val="109A57"/>
    <a:srgbClr val="59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CBCC28-F333-4A84-A177-819816A3AFCD}" v="37" dt="2020-10-15T23:36:43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32CBCC28-F333-4A84-A177-819816A3AFCD}"/>
    <pc:docChg chg="custSel modSld">
      <pc:chgData name="Eldert Grootenboer" userId="3fe8758b2c2b58d2" providerId="LiveId" clId="{32CBCC28-F333-4A84-A177-819816A3AFCD}" dt="2020-10-15T23:38:28.528" v="40" actId="478"/>
      <pc:docMkLst>
        <pc:docMk/>
      </pc:docMkLst>
      <pc:sldChg chg="modSp">
        <pc:chgData name="Eldert Grootenboer" userId="3fe8758b2c2b58d2" providerId="LiveId" clId="{32CBCC28-F333-4A84-A177-819816A3AFCD}" dt="2020-10-15T23:36:43.271" v="38" actId="20577"/>
        <pc:sldMkLst>
          <pc:docMk/>
          <pc:sldMk cId="501274504" sldId="2076137528"/>
        </pc:sldMkLst>
        <pc:spChg chg="mod">
          <ac:chgData name="Eldert Grootenboer" userId="3fe8758b2c2b58d2" providerId="LiveId" clId="{32CBCC28-F333-4A84-A177-819816A3AFCD}" dt="2020-10-15T23:36:43.271" v="38" actId="20577"/>
          <ac:spMkLst>
            <pc:docMk/>
            <pc:sldMk cId="501274504" sldId="2076137528"/>
            <ac:spMk id="2" creationId="{71C6712D-E1C2-4863-AB58-65158BD35481}"/>
          </ac:spMkLst>
        </pc:spChg>
      </pc:sldChg>
      <pc:sldChg chg="delSp mod delAnim">
        <pc:chgData name="Eldert Grootenboer" userId="3fe8758b2c2b58d2" providerId="LiveId" clId="{32CBCC28-F333-4A84-A177-819816A3AFCD}" dt="2020-10-15T23:33:59.758" v="1" actId="478"/>
        <pc:sldMkLst>
          <pc:docMk/>
          <pc:sldMk cId="1570548331" sldId="2076137548"/>
        </pc:sldMkLst>
        <pc:cxnChg chg="del">
          <ac:chgData name="Eldert Grootenboer" userId="3fe8758b2c2b58d2" providerId="LiveId" clId="{32CBCC28-F333-4A84-A177-819816A3AFCD}" dt="2020-10-15T23:33:59.758" v="1" actId="478"/>
          <ac:cxnSpMkLst>
            <pc:docMk/>
            <pc:sldMk cId="1570548331" sldId="2076137548"/>
            <ac:cxnSpMk id="134" creationId="{A4A8CF12-F954-4D94-8D86-5AABB8435760}"/>
          </ac:cxnSpMkLst>
        </pc:cxnChg>
      </pc:sldChg>
      <pc:sldChg chg="delSp modSp mod delAnim">
        <pc:chgData name="Eldert Grootenboer" userId="3fe8758b2c2b58d2" providerId="LiveId" clId="{32CBCC28-F333-4A84-A177-819816A3AFCD}" dt="2020-10-15T23:38:28.528" v="40" actId="478"/>
        <pc:sldMkLst>
          <pc:docMk/>
          <pc:sldMk cId="1908237190" sldId="2076137556"/>
        </pc:sldMkLst>
        <pc:cxnChg chg="del">
          <ac:chgData name="Eldert Grootenboer" userId="3fe8758b2c2b58d2" providerId="LiveId" clId="{32CBCC28-F333-4A84-A177-819816A3AFCD}" dt="2020-10-15T23:38:28.528" v="40" actId="478"/>
          <ac:cxnSpMkLst>
            <pc:docMk/>
            <pc:sldMk cId="1908237190" sldId="2076137556"/>
            <ac:cxnSpMk id="57" creationId="{24DBB28E-B52E-4FD1-8E65-354082D27CB6}"/>
          </ac:cxnSpMkLst>
        </pc:cxnChg>
        <pc:cxnChg chg="del mod">
          <ac:chgData name="Eldert Grootenboer" userId="3fe8758b2c2b58d2" providerId="LiveId" clId="{32CBCC28-F333-4A84-A177-819816A3AFCD}" dt="2020-10-15T23:38:26.276" v="39" actId="478"/>
          <ac:cxnSpMkLst>
            <pc:docMk/>
            <pc:sldMk cId="1908237190" sldId="2076137556"/>
            <ac:cxnSpMk id="134" creationId="{A4A8CF12-F954-4D94-8D86-5AABB8435760}"/>
          </ac:cxnSpMkLst>
        </pc:cxnChg>
      </pc:sldChg>
      <pc:sldChg chg="modNotesTx">
        <pc:chgData name="Eldert Grootenboer" userId="3fe8758b2c2b58d2" providerId="LiveId" clId="{32CBCC28-F333-4A84-A177-819816A3AFCD}" dt="2020-10-15T08:52:38.447" v="0"/>
        <pc:sldMkLst>
          <pc:docMk/>
          <pc:sldMk cId="1795438052" sldId="2076137562"/>
        </pc:sldMkLst>
      </pc:sldChg>
    </pc:docChg>
  </pc:docChgLst>
  <pc:docChgLst>
    <pc:chgData name="Eldert Grootenboer" userId="3fe8758b2c2b58d2" providerId="LiveId" clId="{F91542C1-2FA7-41DB-8E07-C36C6E89708A}"/>
    <pc:docChg chg="undo redo custSel mod addSld delSld modSld sldOrd delMainMaster addSection delSection modSection">
      <pc:chgData name="Eldert Grootenboer" userId="3fe8758b2c2b58d2" providerId="LiveId" clId="{F91542C1-2FA7-41DB-8E07-C36C6E89708A}" dt="2020-06-18T13:46:40.017" v="2749" actId="47"/>
      <pc:docMkLst>
        <pc:docMk/>
      </pc:docMkLst>
      <pc:sldChg chg="addSp delSp modSp add del mod modTransition">
        <pc:chgData name="Eldert Grootenboer" userId="3fe8758b2c2b58d2" providerId="LiveId" clId="{F91542C1-2FA7-41DB-8E07-C36C6E89708A}" dt="2020-06-18T13:46:27.907" v="2747" actId="47"/>
        <pc:sldMkLst>
          <pc:docMk/>
          <pc:sldMk cId="4048011530" sldId="256"/>
        </pc:sldMkLst>
        <pc:spChg chg="mod">
          <ac:chgData name="Eldert Grootenboer" userId="3fe8758b2c2b58d2" providerId="LiveId" clId="{F91542C1-2FA7-41DB-8E07-C36C6E89708A}" dt="2020-06-08T13:44:10.159" v="2686" actId="404"/>
          <ac:spMkLst>
            <pc:docMk/>
            <pc:sldMk cId="4048011530" sldId="256"/>
            <ac:spMk id="4" creationId="{85EEF748-57F5-4028-90F4-77E329679381}"/>
          </ac:spMkLst>
        </pc:spChg>
        <pc:spChg chg="add del mod">
          <ac:chgData name="Eldert Grootenboer" userId="3fe8758b2c2b58d2" providerId="LiveId" clId="{F91542C1-2FA7-41DB-8E07-C36C6E89708A}" dt="2020-06-08T13:42:42.256" v="2679"/>
          <ac:spMkLst>
            <pc:docMk/>
            <pc:sldMk cId="4048011530" sldId="256"/>
            <ac:spMk id="5" creationId="{9617FF77-8286-414A-975E-A176250C7147}"/>
          </ac:spMkLst>
        </pc:spChg>
        <pc:spChg chg="add del mod">
          <ac:chgData name="Eldert Grootenboer" userId="3fe8758b2c2b58d2" providerId="LiveId" clId="{F91542C1-2FA7-41DB-8E07-C36C6E89708A}" dt="2020-06-08T13:42:42.256" v="2679"/>
          <ac:spMkLst>
            <pc:docMk/>
            <pc:sldMk cId="4048011530" sldId="256"/>
            <ac:spMk id="6" creationId="{FEE5CC22-A74F-4502-A512-03C860DBEAEA}"/>
          </ac:spMkLst>
        </pc:spChg>
        <pc:picChg chg="add del mod">
          <ac:chgData name="Eldert Grootenboer" userId="3fe8758b2c2b58d2" providerId="LiveId" clId="{F91542C1-2FA7-41DB-8E07-C36C6E89708A}" dt="2020-06-08T13:42:42.256" v="2679"/>
          <ac:picMkLst>
            <pc:docMk/>
            <pc:sldMk cId="4048011530" sldId="256"/>
            <ac:picMk id="3" creationId="{20FE69C2-01BC-491F-814F-27B1BCB35726}"/>
          </ac:picMkLst>
        </pc:picChg>
      </pc:sldChg>
      <pc:sldChg chg="addSp modSp add del mod modTransition">
        <pc:chgData name="Eldert Grootenboer" userId="3fe8758b2c2b58d2" providerId="LiveId" clId="{F91542C1-2FA7-41DB-8E07-C36C6E89708A}" dt="2020-06-18T13:46:27.907" v="2747" actId="47"/>
        <pc:sldMkLst>
          <pc:docMk/>
          <pc:sldMk cId="1221883348" sldId="258"/>
        </pc:sldMkLst>
        <pc:picChg chg="add mod">
          <ac:chgData name="Eldert Grootenboer" userId="3fe8758b2c2b58d2" providerId="LiveId" clId="{F91542C1-2FA7-41DB-8E07-C36C6E89708A}" dt="2020-06-10T11:20:32.093" v="2742" actId="1076"/>
          <ac:picMkLst>
            <pc:docMk/>
            <pc:sldMk cId="1221883348" sldId="258"/>
            <ac:picMk id="3" creationId="{2642FB46-5201-4517-99EA-08923F38637E}"/>
          </ac:picMkLst>
        </pc:picChg>
      </pc:sldChg>
      <pc:sldChg chg="addSp delSp modSp add del mod ord modTransition">
        <pc:chgData name="Eldert Grootenboer" userId="3fe8758b2c2b58d2" providerId="LiveId" clId="{F91542C1-2FA7-41DB-8E07-C36C6E89708A}" dt="2020-06-18T13:46:40.017" v="2749" actId="47"/>
        <pc:sldMkLst>
          <pc:docMk/>
          <pc:sldMk cId="1505138080" sldId="262"/>
        </pc:sldMkLst>
        <pc:picChg chg="add del mod">
          <ac:chgData name="Eldert Grootenboer" userId="3fe8758b2c2b58d2" providerId="LiveId" clId="{F91542C1-2FA7-41DB-8E07-C36C6E89708A}" dt="2020-06-10T11:20:11.280" v="2720" actId="1076"/>
          <ac:picMkLst>
            <pc:docMk/>
            <pc:sldMk cId="1505138080" sldId="262"/>
            <ac:picMk id="3" creationId="{4B20554F-8215-4DB1-B418-65013610BAFA}"/>
          </ac:picMkLst>
        </pc:picChg>
      </pc:sldChg>
      <pc:sldChg chg="del">
        <pc:chgData name="Eldert Grootenboer" userId="3fe8758b2c2b58d2" providerId="LiveId" clId="{F91542C1-2FA7-41DB-8E07-C36C6E89708A}" dt="2020-05-25T13:05:29.868" v="10" actId="47"/>
        <pc:sldMkLst>
          <pc:docMk/>
          <pc:sldMk cId="4050201566" sldId="263"/>
        </pc:sldMkLst>
      </pc:sldChg>
      <pc:sldChg chg="del">
        <pc:chgData name="Eldert Grootenboer" userId="3fe8758b2c2b58d2" providerId="LiveId" clId="{F91542C1-2FA7-41DB-8E07-C36C6E89708A}" dt="2020-05-25T13:02:05.103" v="0" actId="47"/>
        <pc:sldMkLst>
          <pc:docMk/>
          <pc:sldMk cId="810498566" sldId="264"/>
        </pc:sldMkLst>
      </pc:sldChg>
      <pc:sldChg chg="addSp delSp modSp mod modTransition modShow">
        <pc:chgData name="Eldert Grootenboer" userId="3fe8758b2c2b58d2" providerId="LiveId" clId="{F91542C1-2FA7-41DB-8E07-C36C6E89708A}" dt="2020-06-18T13:46:30.821" v="2748" actId="729"/>
        <pc:sldMkLst>
          <pc:docMk/>
          <pc:sldMk cId="2743749799" sldId="1863"/>
        </pc:sldMkLst>
        <pc:spChg chg="add del 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2" creationId="{93A45C89-A20A-427A-B1C3-A0EBEBD5A2D8}"/>
          </ac:spMkLst>
        </pc:spChg>
        <pc:spChg chg="add del 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3" creationId="{A80D3CCF-1597-4828-99A3-E948B72F3B4E}"/>
          </ac:spMkLst>
        </pc:spChg>
        <pc:spChg chg="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7" creationId="{00000000-0000-0000-0000-000000000000}"/>
          </ac:spMkLst>
        </pc:spChg>
        <pc:spChg chg="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8" creationId="{00000000-0000-0000-0000-000000000000}"/>
          </ac:spMkLst>
        </pc:spChg>
      </pc:sldChg>
      <pc:sldChg chg="mod modTransition modShow">
        <pc:chgData name="Eldert Grootenboer" userId="3fe8758b2c2b58d2" providerId="LiveId" clId="{F91542C1-2FA7-41DB-8E07-C36C6E89708A}" dt="2020-06-08T13:45:13.946" v="2691"/>
        <pc:sldMkLst>
          <pc:docMk/>
          <pc:sldMk cId="2295473396" sldId="1869"/>
        </pc:sldMkLst>
      </pc:sldChg>
      <pc:sldChg chg="addSp delSp modSp mod ord modAnim modNotesTx">
        <pc:chgData name="Eldert Grootenboer" userId="3fe8758b2c2b58d2" providerId="LiveId" clId="{F91542C1-2FA7-41DB-8E07-C36C6E89708A}" dt="2020-06-08T13:21:49.941" v="2642"/>
        <pc:sldMkLst>
          <pc:docMk/>
          <pc:sldMk cId="1123346746" sldId="1903"/>
        </pc:sldMkLst>
        <pc:spChg chg="mod">
          <ac:chgData name="Eldert Grootenboer" userId="3fe8758b2c2b58d2" providerId="LiveId" clId="{F91542C1-2FA7-41DB-8E07-C36C6E89708A}" dt="2020-05-26T14:19:20.566" v="148" actId="20577"/>
          <ac:spMkLst>
            <pc:docMk/>
            <pc:sldMk cId="1123346746" sldId="1903"/>
            <ac:spMk id="31" creationId="{9BAE385C-27EE-6048-8456-B61244449F84}"/>
          </ac:spMkLst>
        </pc:spChg>
        <pc:spChg chg="mod">
          <ac:chgData name="Eldert Grootenboer" userId="3fe8758b2c2b58d2" providerId="LiveId" clId="{F91542C1-2FA7-41DB-8E07-C36C6E89708A}" dt="2020-05-26T14:16:23.659" v="113" actId="20577"/>
          <ac:spMkLst>
            <pc:docMk/>
            <pc:sldMk cId="1123346746" sldId="1903"/>
            <ac:spMk id="39" creationId="{BFF88277-75EB-7E4D-88DC-01E4593BF7A9}"/>
          </ac:spMkLst>
        </pc:spChg>
        <pc:spChg chg="add mod">
          <ac:chgData name="Eldert Grootenboer" userId="3fe8758b2c2b58d2" providerId="LiveId" clId="{F91542C1-2FA7-41DB-8E07-C36C6E89708A}" dt="2020-06-08T13:17:52.458" v="2607" actId="571"/>
          <ac:spMkLst>
            <pc:docMk/>
            <pc:sldMk cId="1123346746" sldId="1903"/>
            <ac:spMk id="64" creationId="{C941B2CC-11A0-4EB8-A88F-08FB26BCA311}"/>
          </ac:spMkLst>
        </pc:spChg>
        <pc:spChg chg="add mod">
          <ac:chgData name="Eldert Grootenboer" userId="3fe8758b2c2b58d2" providerId="LiveId" clId="{F91542C1-2FA7-41DB-8E07-C36C6E89708A}" dt="2020-06-08T13:17:55.270" v="2609" actId="571"/>
          <ac:spMkLst>
            <pc:docMk/>
            <pc:sldMk cId="1123346746" sldId="1903"/>
            <ac:spMk id="65" creationId="{012AFCB9-B5AA-4427-ADF5-2FF9EEDAD024}"/>
          </ac:spMkLst>
        </pc:spChg>
        <pc:spChg chg="add mod">
          <ac:chgData name="Eldert Grootenboer" userId="3fe8758b2c2b58d2" providerId="LiveId" clId="{F91542C1-2FA7-41DB-8E07-C36C6E89708A}" dt="2020-06-08T13:20:28.930" v="2632" actId="571"/>
          <ac:spMkLst>
            <pc:docMk/>
            <pc:sldMk cId="1123346746" sldId="1903"/>
            <ac:spMk id="75" creationId="{701FF923-68C1-49BC-8A0A-758837C25DB9}"/>
          </ac:spMkLst>
        </pc:spChg>
        <pc:spChg chg="mod topLvl">
          <ac:chgData name="Eldert Grootenboer" userId="3fe8758b2c2b58d2" providerId="LiveId" clId="{F91542C1-2FA7-41DB-8E07-C36C6E89708A}" dt="2020-06-08T13:15:44.903" v="2543" actId="164"/>
          <ac:spMkLst>
            <pc:docMk/>
            <pc:sldMk cId="1123346746" sldId="1903"/>
            <ac:spMk id="76" creationId="{02F92670-C463-2C44-9ED9-0BFD622732AB}"/>
          </ac:spMkLst>
        </pc:spChg>
        <pc:spChg chg="add del mod ord topLvl">
          <ac:chgData name="Eldert Grootenboer" userId="3fe8758b2c2b58d2" providerId="LiveId" clId="{F91542C1-2FA7-41DB-8E07-C36C6E89708A}" dt="2020-06-08T13:16:29.939" v="2570" actId="164"/>
          <ac:spMkLst>
            <pc:docMk/>
            <pc:sldMk cId="1123346746" sldId="1903"/>
            <ac:spMk id="77" creationId="{95475CF2-BBC2-1142-8729-7D3AD2DA3B68}"/>
          </ac:spMkLst>
        </pc:spChg>
        <pc:spChg chg="mod topLvl">
          <ac:chgData name="Eldert Grootenboer" userId="3fe8758b2c2b58d2" providerId="LiveId" clId="{F91542C1-2FA7-41DB-8E07-C36C6E89708A}" dt="2020-06-08T13:20:06.417" v="2624" actId="164"/>
          <ac:spMkLst>
            <pc:docMk/>
            <pc:sldMk cId="1123346746" sldId="1903"/>
            <ac:spMk id="78" creationId="{BEF199EC-EB1E-F145-BAAE-F170C56D2E18}"/>
          </ac:spMkLst>
        </pc:spChg>
        <pc:spChg chg="mod topLvl">
          <ac:chgData name="Eldert Grootenboer" userId="3fe8758b2c2b58d2" providerId="LiveId" clId="{F91542C1-2FA7-41DB-8E07-C36C6E89708A}" dt="2020-06-08T13:15:44.903" v="2543" actId="164"/>
          <ac:spMkLst>
            <pc:docMk/>
            <pc:sldMk cId="1123346746" sldId="1903"/>
            <ac:spMk id="79" creationId="{B32143F2-C3C7-0541-8B80-A95FAA665D3E}"/>
          </ac:spMkLst>
        </pc:spChg>
        <pc:spChg chg="mod topLvl">
          <ac:chgData name="Eldert Grootenboer" userId="3fe8758b2c2b58d2" providerId="LiveId" clId="{F91542C1-2FA7-41DB-8E07-C36C6E89708A}" dt="2020-06-08T13:20:06.417" v="2624" actId="164"/>
          <ac:spMkLst>
            <pc:docMk/>
            <pc:sldMk cId="1123346746" sldId="1903"/>
            <ac:spMk id="80" creationId="{77BD16B0-AB2F-CC4C-B92C-8BA22489375A}"/>
          </ac:spMkLst>
        </pc:spChg>
        <pc:spChg chg="mod topLvl">
          <ac:chgData name="Eldert Grootenboer" userId="3fe8758b2c2b58d2" providerId="LiveId" clId="{F91542C1-2FA7-41DB-8E07-C36C6E89708A}" dt="2020-06-08T13:16:29.939" v="2570" actId="164"/>
          <ac:spMkLst>
            <pc:docMk/>
            <pc:sldMk cId="1123346746" sldId="1903"/>
            <ac:spMk id="81" creationId="{9235C9CF-7DD0-6B44-9610-B2FF5711FCD4}"/>
          </ac:spMkLst>
        </pc:spChg>
        <pc:spChg chg="mod topLvl">
          <ac:chgData name="Eldert Grootenboer" userId="3fe8758b2c2b58d2" providerId="LiveId" clId="{F91542C1-2FA7-41DB-8E07-C36C6E89708A}" dt="2020-06-08T13:20:06.417" v="2624" actId="164"/>
          <ac:spMkLst>
            <pc:docMk/>
            <pc:sldMk cId="1123346746" sldId="1903"/>
            <ac:spMk id="82" creationId="{8DA25C0E-31CF-5947-B61A-ADC9131BE930}"/>
          </ac:spMkLst>
        </pc:spChg>
        <pc:spChg chg="mod topLvl">
          <ac:chgData name="Eldert Grootenboer" userId="3fe8758b2c2b58d2" providerId="LiveId" clId="{F91542C1-2FA7-41DB-8E07-C36C6E89708A}" dt="2020-06-08T13:18:45.588" v="2615" actId="164"/>
          <ac:spMkLst>
            <pc:docMk/>
            <pc:sldMk cId="1123346746" sldId="1903"/>
            <ac:spMk id="83" creationId="{3C0F1778-732C-024B-9DBE-55A574D94FE9}"/>
          </ac:spMkLst>
        </pc:spChg>
        <pc:spChg chg="mod topLvl">
          <ac:chgData name="Eldert Grootenboer" userId="3fe8758b2c2b58d2" providerId="LiveId" clId="{F91542C1-2FA7-41DB-8E07-C36C6E89708A}" dt="2020-06-08T13:15:44.903" v="2543" actId="164"/>
          <ac:spMkLst>
            <pc:docMk/>
            <pc:sldMk cId="1123346746" sldId="1903"/>
            <ac:spMk id="84" creationId="{AFA9F361-C656-A84B-AF73-AF4BEDDA694B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89" creationId="{9EBE8F49-F6A3-0E4D-B907-42115321BCA7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0" creationId="{06666822-DEA5-CD4D-AD53-D263603416D8}"/>
          </ac:spMkLst>
        </pc:spChg>
        <pc:spChg chg="add del mod or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1" creationId="{F33D2089-B955-A34D-8661-E94D7A6D0A7E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3" creationId="{38599C62-DE9E-9E4D-B587-30329C5C8DA8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4" creationId="{AE6C996B-D76F-E14B-9479-A602A029CAB3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5" creationId="{EF48C693-D7BD-304E-9E6B-3927EC1B034F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6" creationId="{33EF7C9E-1A6D-E946-AA2E-535D45E2B5B6}"/>
          </ac:spMkLst>
        </pc:spChg>
        <pc:grpChg chg="add mod">
          <ac:chgData name="Eldert Grootenboer" userId="3fe8758b2c2b58d2" providerId="LiveId" clId="{F91542C1-2FA7-41DB-8E07-C36C6E89708A}" dt="2020-06-08T13:15:44.903" v="2543" actId="164"/>
          <ac:grpSpMkLst>
            <pc:docMk/>
            <pc:sldMk cId="1123346746" sldId="1903"/>
            <ac:grpSpMk id="2" creationId="{4BA2A292-5A86-4530-9CA7-8C80F0194141}"/>
          </ac:grpSpMkLst>
        </pc:grpChg>
        <pc:grpChg chg="add mod ord">
          <ac:chgData name="Eldert Grootenboer" userId="3fe8758b2c2b58d2" providerId="LiveId" clId="{F91542C1-2FA7-41DB-8E07-C36C6E89708A}" dt="2020-06-08T13:19:04.480" v="2616" actId="164"/>
          <ac:grpSpMkLst>
            <pc:docMk/>
            <pc:sldMk cId="1123346746" sldId="1903"/>
            <ac:grpSpMk id="6" creationId="{4B438D5C-9AAA-4F1F-ACEF-2B48A45F1A26}"/>
          </ac:grpSpMkLst>
        </pc:grpChg>
        <pc:grpChg chg="add mod">
          <ac:chgData name="Eldert Grootenboer" userId="3fe8758b2c2b58d2" providerId="LiveId" clId="{F91542C1-2FA7-41DB-8E07-C36C6E89708A}" dt="2020-06-08T13:19:04.480" v="2616" actId="164"/>
          <ac:grpSpMkLst>
            <pc:docMk/>
            <pc:sldMk cId="1123346746" sldId="1903"/>
            <ac:grpSpMk id="20" creationId="{904CA15F-A429-43FE-B76E-6710247B0AEC}"/>
          </ac:grpSpMkLst>
        </pc:grpChg>
        <pc:grpChg chg="add del mod ord">
          <ac:chgData name="Eldert Grootenboer" userId="3fe8758b2c2b58d2" providerId="LiveId" clId="{F91542C1-2FA7-41DB-8E07-C36C6E89708A}" dt="2020-06-08T13:19:19.177" v="2619" actId="167"/>
          <ac:grpSpMkLst>
            <pc:docMk/>
            <pc:sldMk cId="1123346746" sldId="1903"/>
            <ac:grpSpMk id="21" creationId="{D75AE5AC-B92F-462C-9F9B-D0D411324C63}"/>
          </ac:grpSpMkLst>
        </pc:grpChg>
        <pc:grpChg chg="add mod">
          <ac:chgData name="Eldert Grootenboer" userId="3fe8758b2c2b58d2" providerId="LiveId" clId="{F91542C1-2FA7-41DB-8E07-C36C6E89708A}" dt="2020-06-08T13:19:58.479" v="2623" actId="164"/>
          <ac:grpSpMkLst>
            <pc:docMk/>
            <pc:sldMk cId="1123346746" sldId="1903"/>
            <ac:grpSpMk id="26" creationId="{091BCED4-6587-4C03-BA62-4079E4F0E5A8}"/>
          </ac:grpSpMkLst>
        </pc:grpChg>
        <pc:grpChg chg="add mod">
          <ac:chgData name="Eldert Grootenboer" userId="3fe8758b2c2b58d2" providerId="LiveId" clId="{F91542C1-2FA7-41DB-8E07-C36C6E89708A}" dt="2020-06-08T13:20:06.417" v="2624" actId="164"/>
          <ac:grpSpMkLst>
            <pc:docMk/>
            <pc:sldMk cId="1123346746" sldId="1903"/>
            <ac:grpSpMk id="27" creationId="{5A41011B-099C-4693-9538-F0C8AB11B717}"/>
          </ac:grpSpMkLst>
        </pc:grpChg>
        <pc:grpChg chg="del">
          <ac:chgData name="Eldert Grootenboer" userId="3fe8758b2c2b58d2" providerId="LiveId" clId="{F91542C1-2FA7-41DB-8E07-C36C6E89708A}" dt="2020-06-08T13:15:33.975" v="2542" actId="165"/>
          <ac:grpSpMkLst>
            <pc:docMk/>
            <pc:sldMk cId="1123346746" sldId="1903"/>
            <ac:grpSpMk id="74" creationId="{7A199A64-9282-9E47-8443-45B22723BCE0}"/>
          </ac:grpSpMkLst>
        </pc:grpChg>
        <pc:grpChg chg="mod">
          <ac:chgData name="Eldert Grootenboer" userId="3fe8758b2c2b58d2" providerId="LiveId" clId="{F91542C1-2FA7-41DB-8E07-C36C6E89708A}" dt="2020-06-08T13:20:46.893" v="2638" actId="1035"/>
          <ac:grpSpMkLst>
            <pc:docMk/>
            <pc:sldMk cId="1123346746" sldId="1903"/>
            <ac:grpSpMk id="87" creationId="{AA0E5D66-CC69-AB45-BC0D-DAFD2EC7D296}"/>
          </ac:grpSpMkLst>
        </pc:grpChg>
        <pc:grpChg chg="mod">
          <ac:chgData name="Eldert Grootenboer" userId="3fe8758b2c2b58d2" providerId="LiveId" clId="{F91542C1-2FA7-41DB-8E07-C36C6E89708A}" dt="2020-06-08T13:20:46.893" v="2638" actId="1035"/>
          <ac:grpSpMkLst>
            <pc:docMk/>
            <pc:sldMk cId="1123346746" sldId="1903"/>
            <ac:grpSpMk id="88" creationId="{DA9A6F4A-1EBE-6840-9ABD-58FCB17603A2}"/>
          </ac:grpSpMkLst>
        </pc:grpChg>
        <pc:grpChg chg="mod">
          <ac:chgData name="Eldert Grootenboer" userId="3fe8758b2c2b58d2" providerId="LiveId" clId="{F91542C1-2FA7-41DB-8E07-C36C6E89708A}" dt="2020-06-08T13:20:46.893" v="2638" actId="1035"/>
          <ac:grpSpMkLst>
            <pc:docMk/>
            <pc:sldMk cId="1123346746" sldId="1903"/>
            <ac:grpSpMk id="92" creationId="{FB6595F9-5BE3-CB49-B494-85290ABE77E0}"/>
          </ac:grpSpMkLst>
        </pc:grpChg>
        <pc:picChg chg="add mod">
          <ac:chgData name="Eldert Grootenboer" userId="3fe8758b2c2b58d2" providerId="LiveId" clId="{F91542C1-2FA7-41DB-8E07-C36C6E89708A}" dt="2020-06-08T13:15:44.903" v="2543" actId="164"/>
          <ac:picMkLst>
            <pc:docMk/>
            <pc:sldMk cId="1123346746" sldId="1903"/>
            <ac:picMk id="59" creationId="{094FC2E0-6AAE-4688-9DDF-A0CEF15BE911}"/>
          </ac:picMkLst>
        </pc:picChg>
        <pc:picChg chg="add mod">
          <ac:chgData name="Eldert Grootenboer" userId="3fe8758b2c2b58d2" providerId="LiveId" clId="{F91542C1-2FA7-41DB-8E07-C36C6E89708A}" dt="2020-06-08T13:20:06.417" v="2624" actId="164"/>
          <ac:picMkLst>
            <pc:docMk/>
            <pc:sldMk cId="1123346746" sldId="1903"/>
            <ac:picMk id="60" creationId="{9EB6D2E6-D35C-43FF-A2E6-8225D64B77A1}"/>
          </ac:picMkLst>
        </pc:picChg>
        <pc:picChg chg="add del mod">
          <ac:chgData name="Eldert Grootenboer" userId="3fe8758b2c2b58d2" providerId="LiveId" clId="{F91542C1-2FA7-41DB-8E07-C36C6E89708A}" dt="2020-06-08T13:17:49.275" v="2605" actId="21"/>
          <ac:picMkLst>
            <pc:docMk/>
            <pc:sldMk cId="1123346746" sldId="1903"/>
            <ac:picMk id="61" creationId="{4023B055-11F7-48BE-92AB-4B07086D79A6}"/>
          </ac:picMkLst>
        </pc:picChg>
        <pc:picChg chg="add mod">
          <ac:chgData name="Eldert Grootenboer" userId="3fe8758b2c2b58d2" providerId="LiveId" clId="{F91542C1-2FA7-41DB-8E07-C36C6E89708A}" dt="2020-06-08T13:18:45.588" v="2615" actId="164"/>
          <ac:picMkLst>
            <pc:docMk/>
            <pc:sldMk cId="1123346746" sldId="1903"/>
            <ac:picMk id="66" creationId="{F50E245A-0680-4359-A837-F8F6A20FC751}"/>
          </ac:picMkLst>
        </pc:picChg>
        <pc:picChg chg="del mod topLvl">
          <ac:chgData name="Eldert Grootenboer" userId="3fe8758b2c2b58d2" providerId="LiveId" clId="{F91542C1-2FA7-41DB-8E07-C36C6E89708A}" dt="2020-06-08T13:21:05.506" v="2639" actId="478"/>
          <ac:picMkLst>
            <pc:docMk/>
            <pc:sldMk cId="1123346746" sldId="1903"/>
            <ac:picMk id="86" creationId="{072C71E0-D78C-4B43-9356-61D05367669F}"/>
          </ac:picMkLst>
        </pc:picChg>
      </pc:sldChg>
      <pc:sldChg chg="modTransition">
        <pc:chgData name="Eldert Grootenboer" userId="3fe8758b2c2b58d2" providerId="LiveId" clId="{F91542C1-2FA7-41DB-8E07-C36C6E89708A}" dt="2020-06-08T13:45:25.915" v="2692"/>
        <pc:sldMkLst>
          <pc:docMk/>
          <pc:sldMk cId="891752123" sldId="1997"/>
        </pc:sldMkLst>
      </pc:sldChg>
      <pc:sldChg chg="mod ord modShow modNotesTx">
        <pc:chgData name="Eldert Grootenboer" userId="3fe8758b2c2b58d2" providerId="LiveId" clId="{F91542C1-2FA7-41DB-8E07-C36C6E89708A}" dt="2020-05-27T11:53:41.157" v="453"/>
        <pc:sldMkLst>
          <pc:docMk/>
          <pc:sldMk cId="162810209" sldId="10737"/>
        </pc:sldMkLst>
      </pc:sldChg>
      <pc:sldChg chg="modSp add del mod ord">
        <pc:chgData name="Eldert Grootenboer" userId="3fe8758b2c2b58d2" providerId="LiveId" clId="{F91542C1-2FA7-41DB-8E07-C36C6E89708A}" dt="2020-05-27T11:48:16.464" v="380" actId="47"/>
        <pc:sldMkLst>
          <pc:docMk/>
          <pc:sldMk cId="2123745115" sldId="2076137155"/>
        </pc:sldMkLst>
        <pc:spChg chg="mod">
          <ac:chgData name="Eldert Grootenboer" userId="3fe8758b2c2b58d2" providerId="LiveId" clId="{F91542C1-2FA7-41DB-8E07-C36C6E89708A}" dt="2020-05-26T13:33:03.687" v="24" actId="20577"/>
          <ac:spMkLst>
            <pc:docMk/>
            <pc:sldMk cId="2123745115" sldId="2076137155"/>
            <ac:spMk id="4" creationId="{B15F0E40-CB2C-45A9-8481-91F276E83071}"/>
          </ac:spMkLst>
        </pc:spChg>
      </pc:sldChg>
      <pc:sldChg chg="delSp modSp del mod modAnim modShow">
        <pc:chgData name="Eldert Grootenboer" userId="3fe8758b2c2b58d2" providerId="LiveId" clId="{F91542C1-2FA7-41DB-8E07-C36C6E89708A}" dt="2020-06-12T08:09:54.016" v="2746" actId="47"/>
        <pc:sldMkLst>
          <pc:docMk/>
          <pc:sldMk cId="297564826" sldId="2076137254"/>
        </pc:sldMkLst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2" creationId="{2C3AF970-9082-43FD-BA18-82E5519BE785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67" creationId="{A19DDDF3-021B-409D-982E-847BD3756412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88" creationId="{30F22417-D69E-4902-AAB0-497684BA06AB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89" creationId="{431682C2-E8F8-4EB2-8DE3-B3571AB055E0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90" creationId="{6A90F31B-53C2-4A44-8321-3CBC111873AC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91" creationId="{F831E179-A11C-4FDE-A19C-547FB41434EA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96" creationId="{316460DA-3A84-4CC9-8FDB-6D8F8945F261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06" creationId="{806D5D2F-9817-4E60-8B04-229B3CA09D8E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11" creationId="{E25247C0-1770-4848-B11C-23BBFB6B847B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13" creationId="{0078C90E-1920-4723-BA5C-C31827D8F02B}"/>
          </ac:spMkLst>
        </pc:s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8" creationId="{ABF3DCD8-ED3B-4FF4-89F3-962E56E01DCB}"/>
          </ac:grpSpMkLst>
        </pc:grpChg>
        <pc:grpChg chg="del">
          <ac:chgData name="Eldert Grootenboer" userId="3fe8758b2c2b58d2" providerId="LiveId" clId="{F91542C1-2FA7-41DB-8E07-C36C6E89708A}" dt="2020-05-27T11:50:42.062" v="414" actId="478"/>
          <ac:grpSpMkLst>
            <pc:docMk/>
            <pc:sldMk cId="297564826" sldId="2076137254"/>
            <ac:grpSpMk id="9" creationId="{75F810D0-12DF-4784-9F91-4D04ECF176D7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3" creationId="{E7C40B3C-01BD-4D61-9041-C6E521C54E83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4" creationId="{0A094F2B-7C66-48F0-B9C7-F1ACE7A88352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5" creationId="{08E74CE9-915B-4C55-B740-BC0121E4FE04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6" creationId="{7E9F0F84-CEAE-4C3E-8DF6-D81EFCEBE447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87" creationId="{F7953917-8848-44C8-969A-8FD8EDE20AD6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4" creationId="{499B2E2B-05FB-4E30-BEC7-4296C86E1B2B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7" creationId="{B2083043-DEB6-4ECD-B2C2-1F8ED02A86F9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8" creationId="{F50915BF-73CF-4CE1-8266-E1DFF46F3603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9" creationId="{B8EA91FB-0E94-4CC3-9AB4-F8BCAB1766DC}"/>
          </ac:grpSpMkLst>
        </pc:grp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1" creationId="{83650D27-564E-483F-B8EC-638A7DC70863}"/>
          </ac:cxnSpMkLst>
        </pc:cxn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05" creationId="{E21E748D-E323-4AB0-9C79-3D1F927909BE}"/>
          </ac:cxnSpMkLst>
        </pc:cxn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10" creationId="{435FDFC0-1544-4EAD-89E7-F818631F3681}"/>
          </ac:cxnSpMkLst>
        </pc:cxn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12" creationId="{223F63AD-27FB-406F-BAA9-F030AE39A1B9}"/>
          </ac:cxnSpMkLst>
        </pc:cxnChg>
      </pc:sldChg>
      <pc:sldChg chg="mod ord modShow modNotesTx">
        <pc:chgData name="Eldert Grootenboer" userId="3fe8758b2c2b58d2" providerId="LiveId" clId="{F91542C1-2FA7-41DB-8E07-C36C6E89708A}" dt="2020-05-27T11:53:41.157" v="453"/>
        <pc:sldMkLst>
          <pc:docMk/>
          <pc:sldMk cId="1171902811" sldId="2076137526"/>
        </pc:sldMkLst>
      </pc:sldChg>
      <pc:sldChg chg="ord modNotesTx">
        <pc:chgData name="Eldert Grootenboer" userId="3fe8758b2c2b58d2" providerId="LiveId" clId="{F91542C1-2FA7-41DB-8E07-C36C6E89708A}" dt="2020-05-27T11:53:41.157" v="453"/>
        <pc:sldMkLst>
          <pc:docMk/>
          <pc:sldMk cId="610881728" sldId="2076137527"/>
        </pc:sldMkLst>
      </pc:sldChg>
      <pc:sldChg chg="ord modNotesTx">
        <pc:chgData name="Eldert Grootenboer" userId="3fe8758b2c2b58d2" providerId="LiveId" clId="{F91542C1-2FA7-41DB-8E07-C36C6E89708A}" dt="2020-05-27T11:53:41.157" v="453"/>
        <pc:sldMkLst>
          <pc:docMk/>
          <pc:sldMk cId="501274504" sldId="2076137528"/>
        </pc:sldMkLst>
      </pc:sldChg>
      <pc:sldChg chg="del mod ord modShow">
        <pc:chgData name="Eldert Grootenboer" userId="3fe8758b2c2b58d2" providerId="LiveId" clId="{F91542C1-2FA7-41DB-8E07-C36C6E89708A}" dt="2020-06-12T08:09:50.194" v="2744" actId="47"/>
        <pc:sldMkLst>
          <pc:docMk/>
          <pc:sldMk cId="507135382" sldId="2076137531"/>
        </pc:sldMkLst>
      </pc:sldChg>
      <pc:sldChg chg="del">
        <pc:chgData name="Eldert Grootenboer" userId="3fe8758b2c2b58d2" providerId="LiveId" clId="{F91542C1-2FA7-41DB-8E07-C36C6E89708A}" dt="2020-05-25T13:05:07.864" v="9" actId="47"/>
        <pc:sldMkLst>
          <pc:docMk/>
          <pc:sldMk cId="1333303937" sldId="2076137533"/>
        </pc:sldMkLst>
      </pc:sldChg>
      <pc:sldChg chg="ord modNotesTx">
        <pc:chgData name="Eldert Grootenboer" userId="3fe8758b2c2b58d2" providerId="LiveId" clId="{F91542C1-2FA7-41DB-8E07-C36C6E89708A}" dt="2020-05-26T14:38:23.453" v="243" actId="20577"/>
        <pc:sldMkLst>
          <pc:docMk/>
          <pc:sldMk cId="2872924234" sldId="2076137540"/>
        </pc:sldMkLst>
      </pc:sldChg>
      <pc:sldChg chg="modSp del mod modShow modNotesTx">
        <pc:chgData name="Eldert Grootenboer" userId="3fe8758b2c2b58d2" providerId="LiveId" clId="{F91542C1-2FA7-41DB-8E07-C36C6E89708A}" dt="2020-06-12T08:09:52.901" v="2745" actId="47"/>
        <pc:sldMkLst>
          <pc:docMk/>
          <pc:sldMk cId="3017981133" sldId="2076137541"/>
        </pc:sldMkLst>
        <pc:spChg chg="mod">
          <ac:chgData name="Eldert Grootenboer" userId="3fe8758b2c2b58d2" providerId="LiveId" clId="{F91542C1-2FA7-41DB-8E07-C36C6E89708A}" dt="2020-05-27T12:03:12.544" v="564" actId="20577"/>
          <ac:spMkLst>
            <pc:docMk/>
            <pc:sldMk cId="3017981133" sldId="2076137541"/>
            <ac:spMk id="6" creationId="{83E1028E-5AA3-447A-949D-E269863D7F3B}"/>
          </ac:spMkLst>
        </pc:spChg>
      </pc:sldChg>
      <pc:sldChg chg="delSp modSp mod ord modTransition setBg">
        <pc:chgData name="Eldert Grootenboer" userId="3fe8758b2c2b58d2" providerId="LiveId" clId="{F91542C1-2FA7-41DB-8E07-C36C6E89708A}" dt="2020-06-08T13:45:13.946" v="2691"/>
        <pc:sldMkLst>
          <pc:docMk/>
          <pc:sldMk cId="2696228751" sldId="2076137542"/>
        </pc:sldMkLst>
        <pc:spChg chg="mod">
          <ac:chgData name="Eldert Grootenboer" userId="3fe8758b2c2b58d2" providerId="LiveId" clId="{F91542C1-2FA7-41DB-8E07-C36C6E89708A}" dt="2020-05-27T11:52:42.218" v="427" actId="20577"/>
          <ac:spMkLst>
            <pc:docMk/>
            <pc:sldMk cId="2696228751" sldId="2076137542"/>
            <ac:spMk id="3" creationId="{5867CBD3-7A5F-4C8B-A404-4841E28C89F1}"/>
          </ac:spMkLst>
        </pc:spChg>
        <pc:picChg chg="del">
          <ac:chgData name="Eldert Grootenboer" userId="3fe8758b2c2b58d2" providerId="LiveId" clId="{F91542C1-2FA7-41DB-8E07-C36C6E89708A}" dt="2020-05-27T11:58:50.012" v="500" actId="21"/>
          <ac:picMkLst>
            <pc:docMk/>
            <pc:sldMk cId="2696228751" sldId="2076137542"/>
            <ac:picMk id="6146" creationId="{0E59986E-E050-486C-B77B-03530F27B272}"/>
          </ac:picMkLst>
        </pc:picChg>
      </pc:sldChg>
      <pc:sldChg chg="addSp delSp setBg delDesignElem">
        <pc:chgData name="Eldert Grootenboer" userId="3fe8758b2c2b58d2" providerId="LiveId" clId="{F91542C1-2FA7-41DB-8E07-C36C6E89708A}" dt="2020-06-08T12:25:34.481" v="1751"/>
        <pc:sldMkLst>
          <pc:docMk/>
          <pc:sldMk cId="37776525" sldId="2076137543"/>
        </pc:sldMkLst>
        <pc:spChg chg="add del">
          <ac:chgData name="Eldert Grootenboer" userId="3fe8758b2c2b58d2" providerId="LiveId" clId="{F91542C1-2FA7-41DB-8E07-C36C6E89708A}" dt="2020-06-08T12:25:34.481" v="1751"/>
          <ac:spMkLst>
            <pc:docMk/>
            <pc:sldMk cId="37776525" sldId="2076137543"/>
            <ac:spMk id="8196" creationId="{111363A0-DE10-4C5C-827C-9CE8FB38056F}"/>
          </ac:spMkLst>
        </pc:spChg>
        <pc:picChg chg="del">
          <ac:chgData name="Eldert Grootenboer" userId="3fe8758b2c2b58d2" providerId="LiveId" clId="{F91542C1-2FA7-41DB-8E07-C36C6E89708A}" dt="2020-05-27T12:01:22.603" v="541" actId="21"/>
          <ac:picMkLst>
            <pc:docMk/>
            <pc:sldMk cId="37776525" sldId="2076137543"/>
            <ac:picMk id="8194" creationId="{024104D6-4ED9-4917-8613-0520E8885FF7}"/>
          </ac:picMkLst>
        </pc:picChg>
        <pc:cxnChg chg="add del">
          <ac:chgData name="Eldert Grootenboer" userId="3fe8758b2c2b58d2" providerId="LiveId" clId="{F91542C1-2FA7-41DB-8E07-C36C6E89708A}" dt="2020-06-08T12:25:34.481" v="1751"/>
          <ac:cxnSpMkLst>
            <pc:docMk/>
            <pc:sldMk cId="37776525" sldId="2076137543"/>
            <ac:cxnSpMk id="75" creationId="{35A1A9B2-DA9A-487B-8B22-CFE8E073CC80}"/>
          </ac:cxnSpMkLst>
        </pc:cxnChg>
      </pc:sldChg>
      <pc:sldChg chg="delSp modSp mod ord setBg modNotesTx">
        <pc:chgData name="Eldert Grootenboer" userId="3fe8758b2c2b58d2" providerId="LiveId" clId="{F91542C1-2FA7-41DB-8E07-C36C6E89708A}" dt="2020-05-27T11:58:45.154" v="499"/>
        <pc:sldMkLst>
          <pc:docMk/>
          <pc:sldMk cId="120210987" sldId="2076137544"/>
        </pc:sldMkLst>
        <pc:spChg chg="mod">
          <ac:chgData name="Eldert Grootenboer" userId="3fe8758b2c2b58d2" providerId="LiveId" clId="{F91542C1-2FA7-41DB-8E07-C36C6E89708A}" dt="2020-05-27T11:53:23.260" v="451" actId="20577"/>
          <ac:spMkLst>
            <pc:docMk/>
            <pc:sldMk cId="120210987" sldId="2076137544"/>
            <ac:spMk id="5" creationId="{E683236D-7E43-4D23-937F-19DCED378B49}"/>
          </ac:spMkLst>
        </pc:spChg>
        <pc:picChg chg="del">
          <ac:chgData name="Eldert Grootenboer" userId="3fe8758b2c2b58d2" providerId="LiveId" clId="{F91542C1-2FA7-41DB-8E07-C36C6E89708A}" dt="2020-05-27T11:58:41.615" v="496" actId="21"/>
          <ac:picMkLst>
            <pc:docMk/>
            <pc:sldMk cId="120210987" sldId="2076137544"/>
            <ac:picMk id="9218" creationId="{E780200B-4C2E-47CD-AA29-E43AA452D15E}"/>
          </ac:picMkLst>
        </pc:picChg>
      </pc:sldChg>
      <pc:sldChg chg="delSp setBg">
        <pc:chgData name="Eldert Grootenboer" userId="3fe8758b2c2b58d2" providerId="LiveId" clId="{F91542C1-2FA7-41DB-8E07-C36C6E89708A}" dt="2020-05-27T12:01:53.607" v="548"/>
        <pc:sldMkLst>
          <pc:docMk/>
          <pc:sldMk cId="233572159" sldId="2076137545"/>
        </pc:sldMkLst>
        <pc:picChg chg="del">
          <ac:chgData name="Eldert Grootenboer" userId="3fe8758b2c2b58d2" providerId="LiveId" clId="{F91542C1-2FA7-41DB-8E07-C36C6E89708A}" dt="2020-05-27T12:01:49.682" v="545" actId="21"/>
          <ac:picMkLst>
            <pc:docMk/>
            <pc:sldMk cId="233572159" sldId="2076137545"/>
            <ac:picMk id="10242" creationId="{0D226081-6B71-4B2B-B4F7-C1D5D462B4FE}"/>
          </ac:picMkLst>
        </pc:picChg>
      </pc:sldChg>
      <pc:sldChg chg="delSp setBg">
        <pc:chgData name="Eldert Grootenboer" userId="3fe8758b2c2b58d2" providerId="LiveId" clId="{F91542C1-2FA7-41DB-8E07-C36C6E89708A}" dt="2020-05-27T12:02:07.819" v="552"/>
        <pc:sldMkLst>
          <pc:docMk/>
          <pc:sldMk cId="3345428985" sldId="2076137546"/>
        </pc:sldMkLst>
        <pc:picChg chg="del">
          <ac:chgData name="Eldert Grootenboer" userId="3fe8758b2c2b58d2" providerId="LiveId" clId="{F91542C1-2FA7-41DB-8E07-C36C6E89708A}" dt="2020-05-27T12:02:04.866" v="549" actId="21"/>
          <ac:picMkLst>
            <pc:docMk/>
            <pc:sldMk cId="3345428985" sldId="2076137546"/>
            <ac:picMk id="11266" creationId="{E7DFDCAB-B035-4CF7-90A8-7F1D99C33744}"/>
          </ac:picMkLst>
        </pc:picChg>
      </pc:sldChg>
      <pc:sldChg chg="modSp mod modTransition">
        <pc:chgData name="Eldert Grootenboer" userId="3fe8758b2c2b58d2" providerId="LiveId" clId="{F91542C1-2FA7-41DB-8E07-C36C6E89708A}" dt="2020-06-08T13:45:25.915" v="2692"/>
        <pc:sldMkLst>
          <pc:docMk/>
          <pc:sldMk cId="2665485779" sldId="2076137547"/>
        </pc:sldMkLst>
        <pc:spChg chg="mod">
          <ac:chgData name="Eldert Grootenboer" userId="3fe8758b2c2b58d2" providerId="LiveId" clId="{F91542C1-2FA7-41DB-8E07-C36C6E89708A}" dt="2020-06-08T13:06:57.199" v="2405" actId="14826"/>
          <ac:spMkLst>
            <pc:docMk/>
            <pc:sldMk cId="2665485779" sldId="2076137547"/>
            <ac:spMk id="8" creationId="{2E9E7127-CCB9-4E30-9A03-8BCF60300E6E}"/>
          </ac:spMkLst>
        </pc:spChg>
        <pc:spChg chg="mod">
          <ac:chgData name="Eldert Grootenboer" userId="3fe8758b2c2b58d2" providerId="LiveId" clId="{F91542C1-2FA7-41DB-8E07-C36C6E89708A}" dt="2020-06-08T13:07:01.892" v="2413" actId="20577"/>
          <ac:spMkLst>
            <pc:docMk/>
            <pc:sldMk cId="2665485779" sldId="2076137547"/>
            <ac:spMk id="13" creationId="{582FFE5B-3BB2-4B7E-A6D0-9EDBBFA5287C}"/>
          </ac:spMkLst>
        </pc:spChg>
      </pc:sldChg>
      <pc:sldChg chg="addSp delSp modSp mod ord modTransition delAnim modAnim">
        <pc:chgData name="Eldert Grootenboer" userId="3fe8758b2c2b58d2" providerId="LiveId" clId="{F91542C1-2FA7-41DB-8E07-C36C6E89708A}" dt="2020-06-08T13:23:15.719" v="2654" actId="165"/>
        <pc:sldMkLst>
          <pc:docMk/>
          <pc:sldMk cId="1570548331" sldId="2076137548"/>
        </pc:sldMkLst>
        <pc:spChg chg="mod">
          <ac:chgData name="Eldert Grootenboer" userId="3fe8758b2c2b58d2" providerId="LiveId" clId="{F91542C1-2FA7-41DB-8E07-C36C6E89708A}" dt="2020-06-08T11:33:22.851" v="864" actId="1036"/>
          <ac:spMkLst>
            <pc:docMk/>
            <pc:sldMk cId="1570548331" sldId="2076137548"/>
            <ac:spMk id="2" creationId="{9C56B458-91BC-4240-96AF-473AEDE07A69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5" creationId="{912A4F2D-1D5C-4126-9DC3-B3BAF536C4BC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6" creationId="{71443C11-B7AE-48A6-A78B-717D0B3F7F62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7" creationId="{9900A781-1990-497D-9330-1D19E4AFE595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8" creationId="{6C4A7401-6957-47A7-9AF9-30875FEEE05E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9" creationId="{57CE78EE-9290-469C-822A-66D712272F82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0" creationId="{C7327CFA-F635-4627-9865-30DBD4019CB5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1" creationId="{6864268D-7361-478C-8B65-6484773DB49C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2" creationId="{A2287B80-D93F-47A2-9ECD-B0FC0E27DB6E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3" creationId="{C0BF3D6A-5AFD-4C29-A6B2-A8BECC1184AB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4" creationId="{2E0364F3-4447-4FEE-8F58-FBBAD1BDA140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5" creationId="{E77D1DD8-99CB-454D-8175-E7E7EF1B92C7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6" creationId="{EFFDC23C-7C4D-41D8-83EC-D7789CFF3DA2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18" creationId="{C0B7118E-5149-4AD1-A08D-FC0C7D52A9A2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19" creationId="{05C8A3C5-13DB-44FA-BDA9-7DBD38EC0EA7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0" creationId="{91D0B948-7D7B-4CCD-BBE1-8DBCE6AD99FC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1" creationId="{3FA85BFC-B29F-43A8-9A82-1B89A2AD3CFC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2" creationId="{4E7A815E-E626-45D2-B73D-5459C7C537EF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3" creationId="{AA528DB1-849C-4F46-8116-E189627C8E2C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4" creationId="{3054AF19-30F1-49CB-8004-FE4D2D9C01E6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5" creationId="{CC1DE742-A77E-4523-80F9-1B25E35CD76E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6" creationId="{B3E82603-B848-40BD-9FC6-927E4C4E8BE1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7" creationId="{E51443A8-CAD6-47B2-8BB5-8A2FDBBF3FD1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8" creationId="{B1DDD33C-A1A8-4825-A7B4-379BDAE6D074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9" creationId="{4E0CAABE-B64B-400F-B167-8013AC250A20}"/>
          </ac:spMkLst>
        </pc:spChg>
        <pc:spChg chg="del mod">
          <ac:chgData name="Eldert Grootenboer" userId="3fe8758b2c2b58d2" providerId="LiveId" clId="{F91542C1-2FA7-41DB-8E07-C36C6E89708A}" dt="2020-06-08T11:39:54.469" v="946" actId="478"/>
          <ac:spMkLst>
            <pc:docMk/>
            <pc:sldMk cId="1570548331" sldId="2076137548"/>
            <ac:spMk id="83" creationId="{BBF2CBD8-EBC1-47FC-B211-AAE7F8F07116}"/>
          </ac:spMkLst>
        </pc:spChg>
        <pc:spChg chg="del mod">
          <ac:chgData name="Eldert Grootenboer" userId="3fe8758b2c2b58d2" providerId="LiveId" clId="{F91542C1-2FA7-41DB-8E07-C36C6E89708A}" dt="2020-06-08T11:40:08.532" v="949" actId="478"/>
          <ac:spMkLst>
            <pc:docMk/>
            <pc:sldMk cId="1570548331" sldId="2076137548"/>
            <ac:spMk id="84" creationId="{F75317B7-A256-46E8-BE11-1AC354B5FF35}"/>
          </ac:spMkLst>
        </pc:spChg>
        <pc:spChg chg="del mod">
          <ac:chgData name="Eldert Grootenboer" userId="3fe8758b2c2b58d2" providerId="LiveId" clId="{F91542C1-2FA7-41DB-8E07-C36C6E89708A}" dt="2020-06-08T11:40:06.887" v="948" actId="478"/>
          <ac:spMkLst>
            <pc:docMk/>
            <pc:sldMk cId="1570548331" sldId="2076137548"/>
            <ac:spMk id="85" creationId="{9A0FFE05-6AC5-4490-911E-3C53B8AA67EB}"/>
          </ac:spMkLst>
        </pc:spChg>
        <pc:spChg chg="del mod">
          <ac:chgData name="Eldert Grootenboer" userId="3fe8758b2c2b58d2" providerId="LiveId" clId="{F91542C1-2FA7-41DB-8E07-C36C6E89708A}" dt="2020-06-08T11:40:05.673" v="947" actId="478"/>
          <ac:spMkLst>
            <pc:docMk/>
            <pc:sldMk cId="1570548331" sldId="2076137548"/>
            <ac:spMk id="86" creationId="{CD6A9129-5F34-4F3D-94D1-E9E259E3277E}"/>
          </ac:spMkLst>
        </pc:spChg>
        <pc:spChg chg="mod">
          <ac:chgData name="Eldert Grootenboer" userId="3fe8758b2c2b58d2" providerId="LiveId" clId="{F91542C1-2FA7-41DB-8E07-C36C6E89708A}" dt="2020-06-08T11:45:35.394" v="1124" actId="1037"/>
          <ac:spMkLst>
            <pc:docMk/>
            <pc:sldMk cId="1570548331" sldId="2076137548"/>
            <ac:spMk id="87" creationId="{AF85DEB4-31E6-47A3-A360-B73D4836460F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0" creationId="{1FFB8A37-7CC5-4534-B9F0-CE14C0551F80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1" creationId="{5756BE45-37A6-474C-8EF6-F9C10DE6A5CC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2" creationId="{38AB5E32-7326-49BD-B5E6-E4EB9EA127AD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9" creationId="{4945EA5F-FD12-40DE-92A9-F31717E0A08D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2" creationId="{CDB0C402-D118-4607-8B8F-992B2CC40488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3" creationId="{E948744C-3841-44E0-A467-BAE36E46FDAA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4" creationId="{F54A0EB7-EFA8-44DB-978A-957D031ADA7A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5" creationId="{B8F345D3-F976-4F94-B817-FB2B4B9975BF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6" creationId="{A8DB6522-8992-42EB-A17B-A84B472B62D0}"/>
          </ac:spMkLst>
        </pc:spChg>
        <pc:spChg chg="del mod">
          <ac:chgData name="Eldert Grootenboer" userId="3fe8758b2c2b58d2" providerId="LiveId" clId="{F91542C1-2FA7-41DB-8E07-C36C6E89708A}" dt="2020-06-08T11:40:52.494" v="997" actId="478"/>
          <ac:spMkLst>
            <pc:docMk/>
            <pc:sldMk cId="1570548331" sldId="2076137548"/>
            <ac:spMk id="108" creationId="{7B1E76A3-73DC-41F8-B11B-1C392AFB56A5}"/>
          </ac:spMkLst>
        </pc:spChg>
        <pc:spChg chg="del mod">
          <ac:chgData name="Eldert Grootenboer" userId="3fe8758b2c2b58d2" providerId="LiveId" clId="{F91542C1-2FA7-41DB-8E07-C36C6E89708A}" dt="2020-06-08T11:40:51.178" v="996" actId="478"/>
          <ac:spMkLst>
            <pc:docMk/>
            <pc:sldMk cId="1570548331" sldId="2076137548"/>
            <ac:spMk id="109" creationId="{01BA957E-FD85-40C7-9A1C-AF965B083858}"/>
          </ac:spMkLst>
        </pc:spChg>
        <pc:spChg chg="mod">
          <ac:chgData name="Eldert Grootenboer" userId="3fe8758b2c2b58d2" providerId="LiveId" clId="{F91542C1-2FA7-41DB-8E07-C36C6E89708A}" dt="2020-06-08T11:45:35.394" v="1124" actId="1037"/>
          <ac:spMkLst>
            <pc:docMk/>
            <pc:sldMk cId="1570548331" sldId="2076137548"/>
            <ac:spMk id="110" creationId="{0F9C9CAB-024D-4333-9524-37C2E5D3EAFF}"/>
          </ac:spMkLst>
        </pc:spChg>
        <pc:spChg chg="mod">
          <ac:chgData name="Eldert Grootenboer" userId="3fe8758b2c2b58d2" providerId="LiveId" clId="{F91542C1-2FA7-41DB-8E07-C36C6E89708A}" dt="2020-06-08T11:45:35.394" v="1124" actId="1037"/>
          <ac:spMkLst>
            <pc:docMk/>
            <pc:sldMk cId="1570548331" sldId="2076137548"/>
            <ac:spMk id="111" creationId="{12810FA3-21F0-41E8-BA81-E85B18307C2A}"/>
          </ac:spMkLst>
        </pc:spChg>
        <pc:spChg chg="del mod">
          <ac:chgData name="Eldert Grootenboer" userId="3fe8758b2c2b58d2" providerId="LiveId" clId="{F91542C1-2FA7-41DB-8E07-C36C6E89708A}" dt="2020-06-08T11:40:49.890" v="995" actId="478"/>
          <ac:spMkLst>
            <pc:docMk/>
            <pc:sldMk cId="1570548331" sldId="2076137548"/>
            <ac:spMk id="112" creationId="{47EDF7C2-DB68-4B5D-A617-84411B42B158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4" creationId="{65C8CBB1-31C5-4097-A014-6C9402A6CC5A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5" creationId="{368239C7-DA54-4F0D-AFB9-FE571C5D0F0B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6" creationId="{7CD1C538-2E36-4F92-87A3-75415AEDCA01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7" creationId="{0A5ABBDA-DC86-48A9-905F-17B6E524D667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8" creationId="{6C657858-6D9D-43DA-8293-ABB9A5073C90}"/>
          </ac:spMkLst>
        </pc:spChg>
        <pc:spChg chg="add mod">
          <ac:chgData name="Eldert Grootenboer" userId="3fe8758b2c2b58d2" providerId="LiveId" clId="{F91542C1-2FA7-41DB-8E07-C36C6E89708A}" dt="2020-06-08T11:42:30.523" v="1042" actId="1076"/>
          <ac:spMkLst>
            <pc:docMk/>
            <pc:sldMk cId="1570548331" sldId="2076137548"/>
            <ac:spMk id="123" creationId="{F5FE9B16-0F90-4B2C-8321-03F03D5CA089}"/>
          </ac:spMkLst>
        </pc:spChg>
        <pc:grpChg chg="add del mod">
          <ac:chgData name="Eldert Grootenboer" userId="3fe8758b2c2b58d2" providerId="LiveId" clId="{F91542C1-2FA7-41DB-8E07-C36C6E89708A}" dt="2020-06-08T11:04:58.135" v="567"/>
          <ac:grpSpMkLst>
            <pc:docMk/>
            <pc:sldMk cId="1570548331" sldId="2076137548"/>
            <ac:grpSpMk id="4" creationId="{2D6DCDBD-F48A-4B33-9B4B-615BA6946126}"/>
          </ac:grpSpMkLst>
        </pc:grpChg>
        <pc:grpChg chg="add mod">
          <ac:chgData name="Eldert Grootenboer" userId="3fe8758b2c2b58d2" providerId="LiveId" clId="{F91542C1-2FA7-41DB-8E07-C36C6E89708A}" dt="2020-06-08T11:33:33.334" v="906" actId="1035"/>
          <ac:grpSpMkLst>
            <pc:docMk/>
            <pc:sldMk cId="1570548331" sldId="2076137548"/>
            <ac:grpSpMk id="17" creationId="{3563B887-A3A6-4131-AC7F-F2513660F30F}"/>
          </ac:grpSpMkLst>
        </pc:grpChg>
        <pc:grpChg chg="add del mod">
          <ac:chgData name="Eldert Grootenboer" userId="3fe8758b2c2b58d2" providerId="LiveId" clId="{F91542C1-2FA7-41DB-8E07-C36C6E89708A}" dt="2020-06-08T11:42:06.021" v="1035" actId="478"/>
          <ac:grpSpMkLst>
            <pc:docMk/>
            <pc:sldMk cId="1570548331" sldId="2076137548"/>
            <ac:grpSpMk id="80" creationId="{A55EBD8C-9DD7-4262-977D-E40EBEC1C4B0}"/>
          </ac:grpSpMkLst>
        </pc:grpChg>
        <pc:grpChg chg="add del mod">
          <ac:chgData name="Eldert Grootenboer" userId="3fe8758b2c2b58d2" providerId="LiveId" clId="{F91542C1-2FA7-41DB-8E07-C36C6E89708A}" dt="2020-06-08T11:41:36.320" v="1006" actId="478"/>
          <ac:grpSpMkLst>
            <pc:docMk/>
            <pc:sldMk cId="1570548331" sldId="2076137548"/>
            <ac:grpSpMk id="81" creationId="{2F98E274-5E81-4C87-8D11-90BF1722E282}"/>
          </ac:grpSpMkLst>
        </pc:grpChg>
        <pc:grpChg chg="add del mod topLvl">
          <ac:chgData name="Eldert Grootenboer" userId="3fe8758b2c2b58d2" providerId="LiveId" clId="{F91542C1-2FA7-41DB-8E07-C36C6E89708A}" dt="2020-06-08T11:40:08.532" v="949" actId="478"/>
          <ac:grpSpMkLst>
            <pc:docMk/>
            <pc:sldMk cId="1570548331" sldId="2076137548"/>
            <ac:grpSpMk id="82" creationId="{9DAC0CCE-3FDC-4DAC-AA4F-86113A22DC8B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3" creationId="{1842C3EE-4187-4E18-A343-E2F120149B42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4" creationId="{E3A84E5C-34F9-49D9-A60B-B77CE6AE47DF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5" creationId="{FAADA730-96F4-42F9-B37A-4A055020CC37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6" creationId="{D93290D0-91F7-4F85-BA25-B4631068DD05}"/>
          </ac:grpSpMkLst>
        </pc:grpChg>
        <pc:grpChg chg="add del mod">
          <ac:chgData name="Eldert Grootenboer" userId="3fe8758b2c2b58d2" providerId="LiveId" clId="{F91542C1-2FA7-41DB-8E07-C36C6E89708A}" dt="2020-06-08T11:33:50.473" v="907" actId="165"/>
          <ac:grpSpMkLst>
            <pc:docMk/>
            <pc:sldMk cId="1570548331" sldId="2076137548"/>
            <ac:grpSpMk id="97" creationId="{999D27C2-5967-4A5A-ABA1-4B63AA6E8EC3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8" creationId="{E29D06BA-196E-4BAD-B6F5-6847576F0F20}"/>
          </ac:grpSpMkLst>
        </pc:grpChg>
        <pc:grpChg chg="add del mod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100" creationId="{C656AFFC-66D9-4553-899C-F248BF1B3EE8}"/>
          </ac:grpSpMkLst>
        </pc:grpChg>
        <pc:grpChg chg="add mod">
          <ac:chgData name="Eldert Grootenboer" userId="3fe8758b2c2b58d2" providerId="LiveId" clId="{F91542C1-2FA7-41DB-8E07-C36C6E89708A}" dt="2020-06-08T11:42:45.047" v="1068" actId="1036"/>
          <ac:grpSpMkLst>
            <pc:docMk/>
            <pc:sldMk cId="1570548331" sldId="2076137548"/>
            <ac:grpSpMk id="101" creationId="{DC825729-4268-4C8D-8DDE-42567760E260}"/>
          </ac:grpSpMkLst>
        </pc:grpChg>
        <pc:grpChg chg="add mod">
          <ac:chgData name="Eldert Grootenboer" userId="3fe8758b2c2b58d2" providerId="LiveId" clId="{F91542C1-2FA7-41DB-8E07-C36C6E89708A}" dt="2020-06-08T11:45:35.394" v="1124" actId="1037"/>
          <ac:grpSpMkLst>
            <pc:docMk/>
            <pc:sldMk cId="1570548331" sldId="2076137548"/>
            <ac:grpSpMk id="107" creationId="{61CF8149-F07D-4AEB-9573-590F328C42DF}"/>
          </ac:grpSpMkLst>
        </pc:grpChg>
        <pc:grpChg chg="add del mod">
          <ac:chgData name="Eldert Grootenboer" userId="3fe8758b2c2b58d2" providerId="LiveId" clId="{F91542C1-2FA7-41DB-8E07-C36C6E89708A}" dt="2020-06-08T11:42:10.782" v="1038" actId="478"/>
          <ac:grpSpMkLst>
            <pc:docMk/>
            <pc:sldMk cId="1570548331" sldId="2076137548"/>
            <ac:grpSpMk id="113" creationId="{E7348E7A-49A8-4C62-8A95-8D5CE9A4BA84}"/>
          </ac:grpSpMkLst>
        </pc:grpChg>
        <pc:grpChg chg="add mod">
          <ac:chgData name="Eldert Grootenboer" userId="3fe8758b2c2b58d2" providerId="LiveId" clId="{F91542C1-2FA7-41DB-8E07-C36C6E89708A}" dt="2020-06-08T11:41:16.979" v="1001" actId="571"/>
          <ac:grpSpMkLst>
            <pc:docMk/>
            <pc:sldMk cId="1570548331" sldId="2076137548"/>
            <ac:grpSpMk id="119" creationId="{6A43092C-D0AE-4034-95A8-47E6A79F5A6D}"/>
          </ac:grpSpMkLst>
        </pc:grpChg>
        <pc:grpChg chg="add mod">
          <ac:chgData name="Eldert Grootenboer" userId="3fe8758b2c2b58d2" providerId="LiveId" clId="{F91542C1-2FA7-41DB-8E07-C36C6E89708A}" dt="2020-06-08T11:45:35.394" v="1124" actId="1037"/>
          <ac:grpSpMkLst>
            <pc:docMk/>
            <pc:sldMk cId="1570548331" sldId="2076137548"/>
            <ac:grpSpMk id="122" creationId="{317CEBA4-A970-443D-A863-C88F599E8504}"/>
          </ac:grpSpMkLst>
        </pc:grpChg>
        <pc:grpChg chg="add mod">
          <ac:chgData name="Eldert Grootenboer" userId="3fe8758b2c2b58d2" providerId="LiveId" clId="{F91542C1-2FA7-41DB-8E07-C36C6E89708A}" dt="2020-06-08T11:42:30.523" v="1042" actId="1076"/>
          <ac:grpSpMkLst>
            <pc:docMk/>
            <pc:sldMk cId="1570548331" sldId="2076137548"/>
            <ac:grpSpMk id="124" creationId="{8BDE15CB-42AF-4893-AE25-C64EED01C833}"/>
          </ac:grpSpMkLst>
        </pc:grpChg>
        <pc:picChg chg="del mod">
          <ac:chgData name="Eldert Grootenboer" userId="3fe8758b2c2b58d2" providerId="LiveId" clId="{F91542C1-2FA7-41DB-8E07-C36C6E89708A}" dt="2020-06-08T11:21:40.173" v="673" actId="478"/>
          <ac:picMkLst>
            <pc:docMk/>
            <pc:sldMk cId="1570548331" sldId="2076137548"/>
            <ac:picMk id="3" creationId="{EC2B90A1-9C93-4560-AD44-F8E768265721}"/>
          </ac:picMkLst>
        </pc:picChg>
        <pc:picChg chg="add mod ord modCrop">
          <ac:chgData name="Eldert Grootenboer" userId="3fe8758b2c2b58d2" providerId="LiveId" clId="{F91542C1-2FA7-41DB-8E07-C36C6E89708A}" dt="2020-06-08T11:59:53.059" v="1245" actId="1035"/>
          <ac:picMkLst>
            <pc:docMk/>
            <pc:sldMk cId="1570548331" sldId="2076137548"/>
            <ac:picMk id="11" creationId="{83742C80-EDB3-47AE-B162-8F19AE8F7EED}"/>
          </ac:picMkLst>
        </pc:picChg>
        <pc:picChg chg="add del mod">
          <ac:chgData name="Eldert Grootenboer" userId="3fe8758b2c2b58d2" providerId="LiveId" clId="{F91542C1-2FA7-41DB-8E07-C36C6E89708A}" dt="2020-06-08T11:23:52.140" v="683" actId="478"/>
          <ac:picMkLst>
            <pc:docMk/>
            <pc:sldMk cId="1570548331" sldId="2076137548"/>
            <ac:picMk id="30" creationId="{4B16091A-7285-4A12-985C-4F4247DB708D}"/>
          </ac:picMkLst>
        </pc:picChg>
        <pc:picChg chg="add del">
          <ac:chgData name="Eldert Grootenboer" userId="3fe8758b2c2b58d2" providerId="LiveId" clId="{F91542C1-2FA7-41DB-8E07-C36C6E89708A}" dt="2020-06-08T11:06:34.128" v="577"/>
          <ac:picMkLst>
            <pc:docMk/>
            <pc:sldMk cId="1570548331" sldId="2076137548"/>
            <ac:picMk id="31" creationId="{E90DDCC6-7F62-4F31-8A87-1F5E56DBFFEF}"/>
          </ac:picMkLst>
        </pc:picChg>
        <pc:picChg chg="add del mod">
          <ac:chgData name="Eldert Grootenboer" userId="3fe8758b2c2b58d2" providerId="LiveId" clId="{F91542C1-2FA7-41DB-8E07-C36C6E89708A}" dt="2020-06-08T11:22:40.584" v="675" actId="21"/>
          <ac:picMkLst>
            <pc:docMk/>
            <pc:sldMk cId="1570548331" sldId="2076137548"/>
            <ac:picMk id="32" creationId="{7A2E162B-763F-47A1-BA75-479F8D9AA3F3}"/>
          </ac:picMkLst>
        </pc:picChg>
        <pc:picChg chg="add del mod">
          <ac:chgData name="Eldert Grootenboer" userId="3fe8758b2c2b58d2" providerId="LiveId" clId="{F91542C1-2FA7-41DB-8E07-C36C6E89708A}" dt="2020-06-08T11:25:16.349" v="686" actId="478"/>
          <ac:picMkLst>
            <pc:docMk/>
            <pc:sldMk cId="1570548331" sldId="2076137548"/>
            <ac:picMk id="33" creationId="{10843B1A-661A-492A-8C29-5A3EA302DD1A}"/>
          </ac:picMkLst>
        </pc:picChg>
        <pc:picChg chg="add del mod modCrop">
          <ac:chgData name="Eldert Grootenboer" userId="3fe8758b2c2b58d2" providerId="LiveId" clId="{F91542C1-2FA7-41DB-8E07-C36C6E89708A}" dt="2020-06-08T11:32:45.286" v="839" actId="478"/>
          <ac:picMkLst>
            <pc:docMk/>
            <pc:sldMk cId="1570548331" sldId="2076137548"/>
            <ac:picMk id="35" creationId="{75E725C8-75FA-4EA7-B95A-F46A0D5EC74F}"/>
          </ac:picMkLst>
        </pc:picChg>
        <pc:picChg chg="add del mod">
          <ac:chgData name="Eldert Grootenboer" userId="3fe8758b2c2b58d2" providerId="LiveId" clId="{F91542C1-2FA7-41DB-8E07-C36C6E89708A}" dt="2020-06-08T11:10:04.804" v="598" actId="931"/>
          <ac:picMkLst>
            <pc:docMk/>
            <pc:sldMk cId="1570548331" sldId="2076137548"/>
            <ac:picMk id="37" creationId="{11FC52D7-A009-4923-B0AC-10F47F30458B}"/>
          </ac:picMkLst>
        </pc:picChg>
        <pc:picChg chg="add del mod">
          <ac:chgData name="Eldert Grootenboer" userId="3fe8758b2c2b58d2" providerId="LiveId" clId="{F91542C1-2FA7-41DB-8E07-C36C6E89708A}" dt="2020-06-08T11:10:04.804" v="598" actId="931"/>
          <ac:picMkLst>
            <pc:docMk/>
            <pc:sldMk cId="1570548331" sldId="2076137548"/>
            <ac:picMk id="39" creationId="{32790BD7-A3EB-4D67-B38E-057C73EAEAB0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41" creationId="{EF6F7343-9CBA-4EF6-990A-2D950E0E7EB0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43" creationId="{86F45A98-5A11-4E81-AA08-F5276D8D7771}"/>
          </ac:picMkLst>
        </pc:picChg>
        <pc:picChg chg="add del mod">
          <ac:chgData name="Eldert Grootenboer" userId="3fe8758b2c2b58d2" providerId="LiveId" clId="{F91542C1-2FA7-41DB-8E07-C36C6E89708A}" dt="2020-06-08T11:32:48.489" v="840" actId="478"/>
          <ac:picMkLst>
            <pc:docMk/>
            <pc:sldMk cId="1570548331" sldId="2076137548"/>
            <ac:picMk id="45" creationId="{DDFC4D88-DF74-4454-BBCD-6C473ED223F9}"/>
          </ac:picMkLst>
        </pc:picChg>
        <pc:picChg chg="add del mod">
          <ac:chgData name="Eldert Grootenboer" userId="3fe8758b2c2b58d2" providerId="LiveId" clId="{F91542C1-2FA7-41DB-8E07-C36C6E89708A}" dt="2020-06-08T11:12:45.680" v="609"/>
          <ac:picMkLst>
            <pc:docMk/>
            <pc:sldMk cId="1570548331" sldId="2076137548"/>
            <ac:picMk id="47" creationId="{029348B7-53A6-4A81-BEB1-725C83E2B4DD}"/>
          </ac:picMkLst>
        </pc:picChg>
        <pc:picChg chg="add del mod">
          <ac:chgData name="Eldert Grootenboer" userId="3fe8758b2c2b58d2" providerId="LiveId" clId="{F91542C1-2FA7-41DB-8E07-C36C6E89708A}" dt="2020-06-08T11:12:50.732" v="611"/>
          <ac:picMkLst>
            <pc:docMk/>
            <pc:sldMk cId="1570548331" sldId="2076137548"/>
            <ac:picMk id="49" creationId="{3D78D071-F310-4CC0-A003-46BA90D15B46}"/>
          </ac:picMkLst>
        </pc:picChg>
        <pc:picChg chg="add del mod">
          <ac:chgData name="Eldert Grootenboer" userId="3fe8758b2c2b58d2" providerId="LiveId" clId="{F91542C1-2FA7-41DB-8E07-C36C6E89708A}" dt="2020-06-08T11:12:59.077" v="616"/>
          <ac:picMkLst>
            <pc:docMk/>
            <pc:sldMk cId="1570548331" sldId="2076137548"/>
            <ac:picMk id="51" creationId="{3DA15FF2-D8DF-4501-B7D1-A0DC59C7C54A}"/>
          </ac:picMkLst>
        </pc:picChg>
        <pc:picChg chg="add del mod topLvl modCrop">
          <ac:chgData name="Eldert Grootenboer" userId="3fe8758b2c2b58d2" providerId="LiveId" clId="{F91542C1-2FA7-41DB-8E07-C36C6E89708A}" dt="2020-06-08T11:41:36.320" v="1006" actId="478"/>
          <ac:picMkLst>
            <pc:docMk/>
            <pc:sldMk cId="1570548331" sldId="2076137548"/>
            <ac:picMk id="53" creationId="{8B111662-AE33-4C19-805A-19576C8FF278}"/>
          </ac:picMkLst>
        </pc:picChg>
        <pc:picChg chg="add del mod">
          <ac:chgData name="Eldert Grootenboer" userId="3fe8758b2c2b58d2" providerId="LiveId" clId="{F91542C1-2FA7-41DB-8E07-C36C6E89708A}" dt="2020-06-08T11:14:14.847" v="632"/>
          <ac:picMkLst>
            <pc:docMk/>
            <pc:sldMk cId="1570548331" sldId="2076137548"/>
            <ac:picMk id="55" creationId="{CC110283-83E2-43A2-81EB-9B06203A8D46}"/>
          </ac:picMkLst>
        </pc:picChg>
        <pc:picChg chg="add del mod">
          <ac:chgData name="Eldert Grootenboer" userId="3fe8758b2c2b58d2" providerId="LiveId" clId="{F91542C1-2FA7-41DB-8E07-C36C6E89708A}" dt="2020-06-08T11:14:19.102" v="634"/>
          <ac:picMkLst>
            <pc:docMk/>
            <pc:sldMk cId="1570548331" sldId="2076137548"/>
            <ac:picMk id="57" creationId="{F93226B9-E1B8-4736-8C26-0C2712C0A5E5}"/>
          </ac:picMkLst>
        </pc:picChg>
        <pc:picChg chg="add del mod">
          <ac:chgData name="Eldert Grootenboer" userId="3fe8758b2c2b58d2" providerId="LiveId" clId="{F91542C1-2FA7-41DB-8E07-C36C6E89708A}" dt="2020-06-08T11:14:24.968" v="636"/>
          <ac:picMkLst>
            <pc:docMk/>
            <pc:sldMk cId="1570548331" sldId="2076137548"/>
            <ac:picMk id="59" creationId="{F0E3734D-795B-45BF-923D-699C3A74C30B}"/>
          </ac:picMkLst>
        </pc:picChg>
        <pc:picChg chg="add del mod">
          <ac:chgData name="Eldert Grootenboer" userId="3fe8758b2c2b58d2" providerId="LiveId" clId="{F91542C1-2FA7-41DB-8E07-C36C6E89708A}" dt="2020-06-08T11:14:30.804" v="638"/>
          <ac:picMkLst>
            <pc:docMk/>
            <pc:sldMk cId="1570548331" sldId="2076137548"/>
            <ac:picMk id="61" creationId="{08B01FF6-52A6-4DE4-9C91-346A72C47298}"/>
          </ac:picMkLst>
        </pc:picChg>
        <pc:picChg chg="add del mod">
          <ac:chgData name="Eldert Grootenboer" userId="3fe8758b2c2b58d2" providerId="LiveId" clId="{F91542C1-2FA7-41DB-8E07-C36C6E89708A}" dt="2020-06-08T11:15:08.903" v="641"/>
          <ac:picMkLst>
            <pc:docMk/>
            <pc:sldMk cId="1570548331" sldId="2076137548"/>
            <ac:picMk id="63" creationId="{00087182-72AF-487F-B0A4-F9A86679DFFB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65" creationId="{1C817C09-CCA0-44C8-85F5-E7C1507FE327}"/>
          </ac:picMkLst>
        </pc:picChg>
        <pc:picChg chg="add del mod modCrop">
          <ac:chgData name="Eldert Grootenboer" userId="3fe8758b2c2b58d2" providerId="LiveId" clId="{F91542C1-2FA7-41DB-8E07-C36C6E89708A}" dt="2020-06-08T11:40:16.945" v="951" actId="478"/>
          <ac:picMkLst>
            <pc:docMk/>
            <pc:sldMk cId="1570548331" sldId="2076137548"/>
            <ac:picMk id="67" creationId="{A7AD4295-E0E3-47CA-9E49-11CE9A725C6C}"/>
          </ac:picMkLst>
        </pc:picChg>
        <pc:picChg chg="add del mod">
          <ac:chgData name="Eldert Grootenboer" userId="3fe8758b2c2b58d2" providerId="LiveId" clId="{F91542C1-2FA7-41DB-8E07-C36C6E89708A}" dt="2020-06-08T11:17:38.156" v="661"/>
          <ac:picMkLst>
            <pc:docMk/>
            <pc:sldMk cId="1570548331" sldId="2076137548"/>
            <ac:picMk id="69" creationId="{EF71BDCC-FCD2-43B2-AF5F-E8F85784FAD4}"/>
          </ac:picMkLst>
        </pc:picChg>
        <pc:picChg chg="add del mod">
          <ac:chgData name="Eldert Grootenboer" userId="3fe8758b2c2b58d2" providerId="LiveId" clId="{F91542C1-2FA7-41DB-8E07-C36C6E89708A}" dt="2020-06-08T11:18:29.068" v="666" actId="21"/>
          <ac:picMkLst>
            <pc:docMk/>
            <pc:sldMk cId="1570548331" sldId="2076137548"/>
            <ac:picMk id="71" creationId="{AA3E9064-D0C5-406E-80B3-D01A60A29E1D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72" creationId="{A55FDB49-5720-4E17-B7D8-C98BE98419A7}"/>
          </ac:picMkLst>
        </pc:picChg>
        <pc:picChg chg="add mod">
          <ac:chgData name="Eldert Grootenboer" userId="3fe8758b2c2b58d2" providerId="LiveId" clId="{F91542C1-2FA7-41DB-8E07-C36C6E89708A}" dt="2020-06-08T11:33:28.182" v="888" actId="1036"/>
          <ac:picMkLst>
            <pc:docMk/>
            <pc:sldMk cId="1570548331" sldId="2076137548"/>
            <ac:picMk id="73" creationId="{26420E90-CD7D-44DC-8BB5-6F7D2319F275}"/>
          </ac:picMkLst>
        </pc:picChg>
        <pc:picChg chg="add del mod">
          <ac:chgData name="Eldert Grootenboer" userId="3fe8758b2c2b58d2" providerId="LiveId" clId="{F91542C1-2FA7-41DB-8E07-C36C6E89708A}" dt="2020-06-08T11:25:54.733" v="699" actId="478"/>
          <ac:picMkLst>
            <pc:docMk/>
            <pc:sldMk cId="1570548331" sldId="2076137548"/>
            <ac:picMk id="74" creationId="{5867DF65-987A-4750-B7D3-B4224A3E2A58}"/>
          </ac:picMkLst>
        </pc:picChg>
        <pc:picChg chg="add del mod">
          <ac:chgData name="Eldert Grootenboer" userId="3fe8758b2c2b58d2" providerId="LiveId" clId="{F91542C1-2FA7-41DB-8E07-C36C6E89708A}" dt="2020-06-08T11:25:56.415" v="700" actId="478"/>
          <ac:picMkLst>
            <pc:docMk/>
            <pc:sldMk cId="1570548331" sldId="2076137548"/>
            <ac:picMk id="75" creationId="{456F594D-8B24-4DFF-B816-17EA4D17AF7B}"/>
          </ac:picMkLst>
        </pc:picChg>
        <pc:picChg chg="add del mod ord topLvl">
          <ac:chgData name="Eldert Grootenboer" userId="3fe8758b2c2b58d2" providerId="LiveId" clId="{F91542C1-2FA7-41DB-8E07-C36C6E89708A}" dt="2020-06-08T11:58:46.396" v="1227" actId="478"/>
          <ac:picMkLst>
            <pc:docMk/>
            <pc:sldMk cId="1570548331" sldId="2076137548"/>
            <ac:picMk id="76" creationId="{ADA29621-D4C6-4760-BF5E-B88226F00859}"/>
          </ac:picMkLst>
        </pc:picChg>
        <pc:picChg chg="add mod ord topLvl">
          <ac:chgData name="Eldert Grootenboer" userId="3fe8758b2c2b58d2" providerId="LiveId" clId="{F91542C1-2FA7-41DB-8E07-C36C6E89708A}" dt="2020-06-08T11:45:35.394" v="1124" actId="1037"/>
          <ac:picMkLst>
            <pc:docMk/>
            <pc:sldMk cId="1570548331" sldId="2076137548"/>
            <ac:picMk id="77" creationId="{A0E13CFE-A144-4A3D-88D1-329815D34532}"/>
          </ac:picMkLst>
        </pc:picChg>
        <pc:picChg chg="add mod topLvl">
          <ac:chgData name="Eldert Grootenboer" userId="3fe8758b2c2b58d2" providerId="LiveId" clId="{F91542C1-2FA7-41DB-8E07-C36C6E89708A}" dt="2020-06-08T11:42:30.523" v="1042" actId="1076"/>
          <ac:picMkLst>
            <pc:docMk/>
            <pc:sldMk cId="1570548331" sldId="2076137548"/>
            <ac:picMk id="78" creationId="{2961988A-64EF-45FD-935D-AED36E90B57D}"/>
          </ac:picMkLst>
        </pc:picChg>
        <pc:picChg chg="add del mod topLvl">
          <ac:chgData name="Eldert Grootenboer" userId="3fe8758b2c2b58d2" providerId="LiveId" clId="{F91542C1-2FA7-41DB-8E07-C36C6E89708A}" dt="2020-06-08T11:42:06.021" v="1035" actId="478"/>
          <ac:picMkLst>
            <pc:docMk/>
            <pc:sldMk cId="1570548331" sldId="2076137548"/>
            <ac:picMk id="79" creationId="{2ED3A292-7341-4126-A33C-1E5D64FCB3E4}"/>
          </ac:picMkLst>
        </pc:picChg>
        <pc:picChg chg="add mod">
          <ac:chgData name="Eldert Grootenboer" userId="3fe8758b2c2b58d2" providerId="LiveId" clId="{F91542C1-2FA7-41DB-8E07-C36C6E89708A}" dt="2020-06-08T11:28:17.302" v="740" actId="571"/>
          <ac:picMkLst>
            <pc:docMk/>
            <pc:sldMk cId="1570548331" sldId="2076137548"/>
            <ac:picMk id="88" creationId="{8563031A-ABC4-4BD1-B8ED-8FC8712E6C94}"/>
          </ac:picMkLst>
        </pc:picChg>
        <pc:picChg chg="add mod">
          <ac:chgData name="Eldert Grootenboer" userId="3fe8758b2c2b58d2" providerId="LiveId" clId="{F91542C1-2FA7-41DB-8E07-C36C6E89708A}" dt="2020-06-08T11:28:17.302" v="740" actId="571"/>
          <ac:picMkLst>
            <pc:docMk/>
            <pc:sldMk cId="1570548331" sldId="2076137548"/>
            <ac:picMk id="89" creationId="{F95738E6-8ECD-4E16-85AD-EE782617E7D7}"/>
          </ac:picMkLst>
        </pc:picChg>
        <pc:picChg chg="mod">
          <ac:chgData name="Eldert Grootenboer" userId="3fe8758b2c2b58d2" providerId="LiveId" clId="{F91542C1-2FA7-41DB-8E07-C36C6E89708A}" dt="2020-06-08T11:41:16.979" v="1001" actId="571"/>
          <ac:picMkLst>
            <pc:docMk/>
            <pc:sldMk cId="1570548331" sldId="2076137548"/>
            <ac:picMk id="120" creationId="{23878AAC-2CDF-4AC1-86BC-9C2E0E8C446B}"/>
          </ac:picMkLst>
        </pc:picChg>
        <pc:picChg chg="mod">
          <ac:chgData name="Eldert Grootenboer" userId="3fe8758b2c2b58d2" providerId="LiveId" clId="{F91542C1-2FA7-41DB-8E07-C36C6E89708A}" dt="2020-06-08T11:41:16.979" v="1001" actId="571"/>
          <ac:picMkLst>
            <pc:docMk/>
            <pc:sldMk cId="1570548331" sldId="2076137548"/>
            <ac:picMk id="121" creationId="{FF7F56B2-4785-47B9-9EB4-FB2D7ABE26D3}"/>
          </ac:picMkLst>
        </pc:picChg>
        <pc:cxnChg chg="add mod">
          <ac:chgData name="Eldert Grootenboer" userId="3fe8758b2c2b58d2" providerId="LiveId" clId="{F91542C1-2FA7-41DB-8E07-C36C6E89708A}" dt="2020-06-08T11:53:17.396" v="1178" actId="14100"/>
          <ac:cxnSpMkLst>
            <pc:docMk/>
            <pc:sldMk cId="1570548331" sldId="2076137548"/>
            <ac:cxnSpMk id="4" creationId="{B85B1AA4-A28E-4CAB-95B8-0A1718EE8DA6}"/>
          </ac:cxnSpMkLst>
        </pc:cxnChg>
        <pc:cxnChg chg="add mod">
          <ac:chgData name="Eldert Grootenboer" userId="3fe8758b2c2b58d2" providerId="LiveId" clId="{F91542C1-2FA7-41DB-8E07-C36C6E89708A}" dt="2020-06-08T11:52:34.087" v="1175" actId="108"/>
          <ac:cxnSpMkLst>
            <pc:docMk/>
            <pc:sldMk cId="1570548331" sldId="2076137548"/>
            <ac:cxnSpMk id="6" creationId="{A910ED37-1CC9-48F3-9CF4-DB7AA8DD092A}"/>
          </ac:cxnSpMkLst>
        </pc:cxnChg>
        <pc:cxnChg chg="add del">
          <ac:chgData name="Eldert Grootenboer" userId="3fe8758b2c2b58d2" providerId="LiveId" clId="{F91542C1-2FA7-41DB-8E07-C36C6E89708A}" dt="2020-06-08T11:43:08.501" v="1070" actId="11529"/>
          <ac:cxnSpMkLst>
            <pc:docMk/>
            <pc:sldMk cId="1570548331" sldId="2076137548"/>
            <ac:cxnSpMk id="126" creationId="{75D07AC4-7E77-4AC3-A307-58AC2B23C89D}"/>
          </ac:cxnSpMkLst>
        </pc:cxnChg>
        <pc:cxnChg chg="add mod">
          <ac:chgData name="Eldert Grootenboer" userId="3fe8758b2c2b58d2" providerId="LiveId" clId="{F91542C1-2FA7-41DB-8E07-C36C6E89708A}" dt="2020-06-08T11:51:30.804" v="1169" actId="208"/>
          <ac:cxnSpMkLst>
            <pc:docMk/>
            <pc:sldMk cId="1570548331" sldId="2076137548"/>
            <ac:cxnSpMk id="128" creationId="{A49777A2-93CE-4943-AA00-D9B0C8121102}"/>
          </ac:cxnSpMkLst>
        </pc:cxnChg>
        <pc:cxnChg chg="add mod">
          <ac:chgData name="Eldert Grootenboer" userId="3fe8758b2c2b58d2" providerId="LiveId" clId="{F91542C1-2FA7-41DB-8E07-C36C6E89708A}" dt="2020-06-08T11:53:12.636" v="1177" actId="14100"/>
          <ac:cxnSpMkLst>
            <pc:docMk/>
            <pc:sldMk cId="1570548331" sldId="2076137548"/>
            <ac:cxnSpMk id="130" creationId="{BD0304FA-58AA-4839-A038-1C12B87CB5F0}"/>
          </ac:cxnSpMkLst>
        </pc:cxnChg>
        <pc:cxnChg chg="add mod">
          <ac:chgData name="Eldert Grootenboer" userId="3fe8758b2c2b58d2" providerId="LiveId" clId="{F91542C1-2FA7-41DB-8E07-C36C6E89708A}" dt="2020-06-08T11:52:15.549" v="1173" actId="208"/>
          <ac:cxnSpMkLst>
            <pc:docMk/>
            <pc:sldMk cId="1570548331" sldId="2076137548"/>
            <ac:cxnSpMk id="132" creationId="{0B9397AE-3056-458B-A31E-E514491D7FD9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34" creationId="{A4A8CF12-F954-4D94-8D86-5AABB8435760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36" creationId="{534206F7-E520-4F1B-A6FE-50C8C132BB73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38" creationId="{CEADAC1D-85F3-4595-BF0C-AF0FCE96E1D0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41" creationId="{D5AC0CF6-5EBA-4437-A637-8B2BBD8AC1C9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43" creationId="{702F9DF3-95BB-46C4-968E-7FD90F2123AD}"/>
          </ac:cxnSpMkLst>
        </pc:cxnChg>
        <pc:cxnChg chg="add del mod">
          <ac:chgData name="Eldert Grootenboer" userId="3fe8758b2c2b58d2" providerId="LiveId" clId="{F91542C1-2FA7-41DB-8E07-C36C6E89708A}" dt="2020-06-08T12:17:53.831" v="1590" actId="478"/>
          <ac:cxnSpMkLst>
            <pc:docMk/>
            <pc:sldMk cId="1570548331" sldId="2076137548"/>
            <ac:cxnSpMk id="148" creationId="{41215344-5CF5-482F-A273-A451947B39A3}"/>
          </ac:cxnSpMkLst>
        </pc:cxnChg>
      </pc:sldChg>
      <pc:sldChg chg="modSp mod">
        <pc:chgData name="Eldert Grootenboer" userId="3fe8758b2c2b58d2" providerId="LiveId" clId="{F91542C1-2FA7-41DB-8E07-C36C6E89708A}" dt="2020-06-08T12:27:51.355" v="1768" actId="208"/>
        <pc:sldMkLst>
          <pc:docMk/>
          <pc:sldMk cId="3950471259" sldId="2076137549"/>
        </pc:sldMkLst>
        <pc:spChg chg="mod">
          <ac:chgData name="Eldert Grootenboer" userId="3fe8758b2c2b58d2" providerId="LiveId" clId="{F91542C1-2FA7-41DB-8E07-C36C6E89708A}" dt="2020-06-08T12:27:51.355" v="1768" actId="208"/>
          <ac:spMkLst>
            <pc:docMk/>
            <pc:sldMk cId="3950471259" sldId="2076137549"/>
            <ac:spMk id="19" creationId="{B14BC2E4-5B99-4845-AAC0-FAA9C4E58BF0}"/>
          </ac:spMkLst>
        </pc:spChg>
      </pc:sldChg>
      <pc:sldChg chg="del">
        <pc:chgData name="Eldert Grootenboer" userId="3fe8758b2c2b58d2" providerId="LiveId" clId="{F91542C1-2FA7-41DB-8E07-C36C6E89708A}" dt="2020-05-25T13:06:09.073" v="13" actId="47"/>
        <pc:sldMkLst>
          <pc:docMk/>
          <pc:sldMk cId="329060030" sldId="2076137551"/>
        </pc:sldMkLst>
      </pc:sldChg>
      <pc:sldChg chg="modSp add del mod">
        <pc:chgData name="Eldert Grootenboer" userId="3fe8758b2c2b58d2" providerId="LiveId" clId="{F91542C1-2FA7-41DB-8E07-C36C6E89708A}" dt="2020-05-25T13:05:01.863" v="8" actId="108"/>
        <pc:sldMkLst>
          <pc:docMk/>
          <pc:sldMk cId="4293141279" sldId="2076137552"/>
        </pc:sldMkLst>
        <pc:spChg chg="mod">
          <ac:chgData name="Eldert Grootenboer" userId="3fe8758b2c2b58d2" providerId="LiveId" clId="{F91542C1-2FA7-41DB-8E07-C36C6E89708A}" dt="2020-05-25T13:04:57.921" v="7" actId="108"/>
          <ac:spMkLst>
            <pc:docMk/>
            <pc:sldMk cId="4293141279" sldId="2076137552"/>
            <ac:spMk id="14" creationId="{4B87B2F1-BC75-4B17-935B-3E8D80F67F71}"/>
          </ac:spMkLst>
        </pc:spChg>
        <pc:spChg chg="mod">
          <ac:chgData name="Eldert Grootenboer" userId="3fe8758b2c2b58d2" providerId="LiveId" clId="{F91542C1-2FA7-41DB-8E07-C36C6E89708A}" dt="2020-05-25T13:05:01.863" v="8" actId="108"/>
          <ac:spMkLst>
            <pc:docMk/>
            <pc:sldMk cId="4293141279" sldId="2076137552"/>
            <ac:spMk id="16" creationId="{B39F547C-CEC1-4DCE-9583-65854703BDD0}"/>
          </ac:spMkLst>
        </pc:spChg>
        <pc:spChg chg="mod">
          <ac:chgData name="Eldert Grootenboer" userId="3fe8758b2c2b58d2" providerId="LiveId" clId="{F91542C1-2FA7-41DB-8E07-C36C6E89708A}" dt="2020-05-25T13:04:54.769" v="6" actId="108"/>
          <ac:spMkLst>
            <pc:docMk/>
            <pc:sldMk cId="4293141279" sldId="2076137552"/>
            <ac:spMk id="22" creationId="{2B8A8417-5967-4ED0-B58F-57B2D3FC66ED}"/>
          </ac:spMkLst>
        </pc:spChg>
      </pc:sldChg>
      <pc:sldChg chg="addSp delSp modSp add mod ord setBg setClrOvrMap delDesignElem modShow">
        <pc:chgData name="Eldert Grootenboer" userId="3fe8758b2c2b58d2" providerId="LiveId" clId="{F91542C1-2FA7-41DB-8E07-C36C6E89708A}" dt="2020-06-08T13:09:41.994" v="2470" actId="20577"/>
        <pc:sldMkLst>
          <pc:docMk/>
          <pc:sldMk cId="2391312190" sldId="2076137553"/>
        </pc:sldMkLst>
        <pc:spChg chg="mod">
          <ac:chgData name="Eldert Grootenboer" userId="3fe8758b2c2b58d2" providerId="LiveId" clId="{F91542C1-2FA7-41DB-8E07-C36C6E89708A}" dt="2020-06-08T13:09:41.994" v="2470" actId="20577"/>
          <ac:spMkLst>
            <pc:docMk/>
            <pc:sldMk cId="2391312190" sldId="2076137553"/>
            <ac:spMk id="2" creationId="{C22D93FE-73D4-41FA-8A4B-1B7CBD414EAD}"/>
          </ac:spMkLst>
        </pc:spChg>
        <pc:spChg chg="add">
          <ac:chgData name="Eldert Grootenboer" userId="3fe8758b2c2b58d2" providerId="LiveId" clId="{F91542C1-2FA7-41DB-8E07-C36C6E89708A}" dt="2020-05-25T13:07:58.748" v="15" actId="26606"/>
          <ac:spMkLst>
            <pc:docMk/>
            <pc:sldMk cId="2391312190" sldId="2076137553"/>
            <ac:spMk id="71" creationId="{C5E6CFF1-2F42-4E10-9A97-F116F46F53FE}"/>
          </ac:spMkLst>
        </pc:spChg>
        <pc:spChg chg="del">
          <ac:chgData name="Eldert Grootenboer" userId="3fe8758b2c2b58d2" providerId="LiveId" clId="{F91542C1-2FA7-41DB-8E07-C36C6E89708A}" dt="2020-05-25T13:06:07.082" v="12"/>
          <ac:spMkLst>
            <pc:docMk/>
            <pc:sldMk cId="2391312190" sldId="2076137553"/>
            <ac:spMk id="135" creationId="{C5E6CFF1-2F42-4E10-9A97-F116F46F53FE}"/>
          </ac:spMkLst>
        </pc:spChg>
        <pc:picChg chg="add del mod">
          <ac:chgData name="Eldert Grootenboer" userId="3fe8758b2c2b58d2" providerId="LiveId" clId="{F91542C1-2FA7-41DB-8E07-C36C6E89708A}" dt="2020-05-27T12:01:01.724" v="540" actId="21"/>
          <ac:picMkLst>
            <pc:docMk/>
            <pc:sldMk cId="2391312190" sldId="2076137553"/>
            <ac:picMk id="1026" creationId="{09557E71-914A-4BFA-A695-1F32DFFB03D2}"/>
          </ac:picMkLst>
        </pc:picChg>
        <pc:cxnChg chg="add">
          <ac:chgData name="Eldert Grootenboer" userId="3fe8758b2c2b58d2" providerId="LiveId" clId="{F91542C1-2FA7-41DB-8E07-C36C6E89708A}" dt="2020-05-25T13:07:58.748" v="15" actId="26606"/>
          <ac:cxnSpMkLst>
            <pc:docMk/>
            <pc:sldMk cId="2391312190" sldId="2076137553"/>
            <ac:cxnSpMk id="73" creationId="{67182200-4859-4C8D-BCBB-55B245C28BA3}"/>
          </ac:cxnSpMkLst>
        </pc:cxnChg>
        <pc:cxnChg chg="del">
          <ac:chgData name="Eldert Grootenboer" userId="3fe8758b2c2b58d2" providerId="LiveId" clId="{F91542C1-2FA7-41DB-8E07-C36C6E89708A}" dt="2020-05-25T13:06:07.082" v="12"/>
          <ac:cxnSpMkLst>
            <pc:docMk/>
            <pc:sldMk cId="2391312190" sldId="2076137553"/>
            <ac:cxnSpMk id="137" creationId="{67182200-4859-4C8D-BCBB-55B245C28BA3}"/>
          </ac:cxnSpMkLst>
        </pc:cxnChg>
      </pc:sldChg>
      <pc:sldChg chg="addSp modSp new del mod modClrScheme chgLayout">
        <pc:chgData name="Eldert Grootenboer" userId="3fe8758b2c2b58d2" providerId="LiveId" clId="{F91542C1-2FA7-41DB-8E07-C36C6E89708A}" dt="2020-05-27T11:57:01.705" v="458" actId="47"/>
        <pc:sldMkLst>
          <pc:docMk/>
          <pc:sldMk cId="467290332" sldId="2076137554"/>
        </pc:sldMkLst>
        <pc:spChg chg="mod ord">
          <ac:chgData name="Eldert Grootenboer" userId="3fe8758b2c2b58d2" providerId="LiveId" clId="{F91542C1-2FA7-41DB-8E07-C36C6E89708A}" dt="2020-05-27T11:50:02.935" v="391" actId="700"/>
          <ac:spMkLst>
            <pc:docMk/>
            <pc:sldMk cId="467290332" sldId="2076137554"/>
            <ac:spMk id="2" creationId="{884BFBA8-9365-4AE3-AF25-415598137CB8}"/>
          </ac:spMkLst>
        </pc:spChg>
        <pc:spChg chg="add mod ord">
          <ac:chgData name="Eldert Grootenboer" userId="3fe8758b2c2b58d2" providerId="LiveId" clId="{F91542C1-2FA7-41DB-8E07-C36C6E89708A}" dt="2020-05-27T11:51:20.018" v="416" actId="20577"/>
          <ac:spMkLst>
            <pc:docMk/>
            <pc:sldMk cId="467290332" sldId="2076137554"/>
            <ac:spMk id="3" creationId="{29843953-9526-43B0-8D2D-F87B34FF3184}"/>
          </ac:spMkLst>
        </pc:spChg>
      </pc:sldChg>
      <pc:sldChg chg="addSp delSp add del setBg delDesignElem">
        <pc:chgData name="Eldert Grootenboer" userId="3fe8758b2c2b58d2" providerId="LiveId" clId="{F91542C1-2FA7-41DB-8E07-C36C6E89708A}" dt="2020-05-27T11:57:15.984" v="461"/>
        <pc:sldMkLst>
          <pc:docMk/>
          <pc:sldMk cId="3007922836" sldId="2076137554"/>
        </pc:sldMkLst>
        <pc:spChg chg="add del">
          <ac:chgData name="Eldert Grootenboer" userId="3fe8758b2c2b58d2" providerId="LiveId" clId="{F91542C1-2FA7-41DB-8E07-C36C6E89708A}" dt="2020-05-27T11:57:15.984" v="461"/>
          <ac:spMkLst>
            <pc:docMk/>
            <pc:sldMk cId="3007922836" sldId="2076137554"/>
            <ac:spMk id="8196" creationId="{111363A0-DE10-4C5C-827C-9CE8FB38056F}"/>
          </ac:spMkLst>
        </pc:spChg>
        <pc:cxnChg chg="add del">
          <ac:chgData name="Eldert Grootenboer" userId="3fe8758b2c2b58d2" providerId="LiveId" clId="{F91542C1-2FA7-41DB-8E07-C36C6E89708A}" dt="2020-05-27T11:57:15.984" v="461"/>
          <ac:cxnSpMkLst>
            <pc:docMk/>
            <pc:sldMk cId="3007922836" sldId="2076137554"/>
            <ac:cxnSpMk id="75" creationId="{35A1A9B2-DA9A-487B-8B22-CFE8E073CC80}"/>
          </ac:cxnSpMkLst>
        </pc:cxnChg>
      </pc:sldChg>
      <pc:sldChg chg="addSp delSp modSp add mod setBg">
        <pc:chgData name="Eldert Grootenboer" userId="3fe8758b2c2b58d2" providerId="LiveId" clId="{F91542C1-2FA7-41DB-8E07-C36C6E89708A}" dt="2020-06-08T12:14:18.952" v="1507" actId="20577"/>
        <pc:sldMkLst>
          <pc:docMk/>
          <pc:sldMk cId="3710843086" sldId="2076137554"/>
        </pc:sldMkLst>
        <pc:spChg chg="mod">
          <ac:chgData name="Eldert Grootenboer" userId="3fe8758b2c2b58d2" providerId="LiveId" clId="{F91542C1-2FA7-41DB-8E07-C36C6E89708A}" dt="2020-06-08T12:14:18.952" v="1507" actId="20577"/>
          <ac:spMkLst>
            <pc:docMk/>
            <pc:sldMk cId="3710843086" sldId="2076137554"/>
            <ac:spMk id="4" creationId="{A2E74EFB-561C-4B15-AA86-0F5A80A3C2A3}"/>
          </ac:spMkLst>
        </pc:spChg>
        <pc:picChg chg="add del mod">
          <ac:chgData name="Eldert Grootenboer" userId="3fe8758b2c2b58d2" providerId="LiveId" clId="{F91542C1-2FA7-41DB-8E07-C36C6E89708A}" dt="2020-05-27T11:58:17.559" v="491" actId="21"/>
          <ac:picMkLst>
            <pc:docMk/>
            <pc:sldMk cId="3710843086" sldId="2076137554"/>
            <ac:picMk id="1026" creationId="{3201093E-E6B7-44CD-87FE-74763B500057}"/>
          </ac:picMkLst>
        </pc:picChg>
        <pc:picChg chg="add del">
          <ac:chgData name="Eldert Grootenboer" userId="3fe8758b2c2b58d2" providerId="LiveId" clId="{F91542C1-2FA7-41DB-8E07-C36C6E89708A}" dt="2020-05-27T11:58:19.554" v="492" actId="478"/>
          <ac:picMkLst>
            <pc:docMk/>
            <pc:sldMk cId="3710843086" sldId="2076137554"/>
            <ac:picMk id="8194" creationId="{024104D6-4ED9-4917-8613-0520E8885FF7}"/>
          </ac:picMkLst>
        </pc:picChg>
      </pc:sldChg>
      <pc:sldChg chg="add del mod modShow">
        <pc:chgData name="Eldert Grootenboer" userId="3fe8758b2c2b58d2" providerId="LiveId" clId="{F91542C1-2FA7-41DB-8E07-C36C6E89708A}" dt="2020-06-12T08:09:45.017" v="2743" actId="47"/>
        <pc:sldMkLst>
          <pc:docMk/>
          <pc:sldMk cId="890805722" sldId="2076137555"/>
        </pc:sldMkLst>
      </pc:sldChg>
      <pc:sldChg chg="new del">
        <pc:chgData name="Eldert Grootenboer" userId="3fe8758b2c2b58d2" providerId="LiveId" clId="{F91542C1-2FA7-41DB-8E07-C36C6E89708A}" dt="2020-05-27T11:52:28.758" v="420" actId="680"/>
        <pc:sldMkLst>
          <pc:docMk/>
          <pc:sldMk cId="1130012268" sldId="2076137555"/>
        </pc:sldMkLst>
      </pc:sldChg>
      <pc:sldChg chg="new del">
        <pc:chgData name="Eldert Grootenboer" userId="3fe8758b2c2b58d2" providerId="LiveId" clId="{F91542C1-2FA7-41DB-8E07-C36C6E89708A}" dt="2020-06-08T12:03:10.510" v="1250" actId="47"/>
        <pc:sldMkLst>
          <pc:docMk/>
          <pc:sldMk cId="263177332" sldId="2076137556"/>
        </pc:sldMkLst>
      </pc:sldChg>
      <pc:sldChg chg="addSp delSp modSp add mod delAnim modAnim">
        <pc:chgData name="Eldert Grootenboer" userId="3fe8758b2c2b58d2" providerId="LiveId" clId="{F91542C1-2FA7-41DB-8E07-C36C6E89708A}" dt="2020-06-08T13:10:28.035" v="2471"/>
        <pc:sldMkLst>
          <pc:docMk/>
          <pc:sldMk cId="1908237190" sldId="2076137556"/>
        </pc:sldMkLst>
        <pc:spChg chg="mod">
          <ac:chgData name="Eldert Grootenboer" userId="3fe8758b2c2b58d2" providerId="LiveId" clId="{F91542C1-2FA7-41DB-8E07-C36C6E89708A}" dt="2020-06-08T12:15:00.267" v="1544"/>
          <ac:spMkLst>
            <pc:docMk/>
            <pc:sldMk cId="1908237190" sldId="2076137556"/>
            <ac:spMk id="2" creationId="{9C56B458-91BC-4240-96AF-473AEDE07A69}"/>
          </ac:spMkLst>
        </pc:spChg>
        <pc:spChg chg="mod">
          <ac:chgData name="Eldert Grootenboer" userId="3fe8758b2c2b58d2" providerId="LiveId" clId="{F91542C1-2FA7-41DB-8E07-C36C6E89708A}" dt="2020-06-08T12:21:03.186" v="1662" actId="1038"/>
          <ac:spMkLst>
            <pc:docMk/>
            <pc:sldMk cId="1908237190" sldId="2076137556"/>
            <ac:spMk id="87" creationId="{AF85DEB4-31E6-47A3-A360-B73D4836460F}"/>
          </ac:spMkLst>
        </pc:spChg>
        <pc:spChg chg="mod">
          <ac:chgData name="Eldert Grootenboer" userId="3fe8758b2c2b58d2" providerId="LiveId" clId="{F91542C1-2FA7-41DB-8E07-C36C6E89708A}" dt="2020-06-08T12:21:03.186" v="1662" actId="1038"/>
          <ac:spMkLst>
            <pc:docMk/>
            <pc:sldMk cId="1908237190" sldId="2076137556"/>
            <ac:spMk id="110" creationId="{0F9C9CAB-024D-4333-9524-37C2E5D3EAFF}"/>
          </ac:spMkLst>
        </pc:spChg>
        <pc:spChg chg="mod">
          <ac:chgData name="Eldert Grootenboer" userId="3fe8758b2c2b58d2" providerId="LiveId" clId="{F91542C1-2FA7-41DB-8E07-C36C6E89708A}" dt="2020-06-08T12:21:03.186" v="1662" actId="1038"/>
          <ac:spMkLst>
            <pc:docMk/>
            <pc:sldMk cId="1908237190" sldId="2076137556"/>
            <ac:spMk id="111" creationId="{12810FA3-21F0-41E8-BA81-E85B18307C2A}"/>
          </ac:spMkLst>
        </pc:spChg>
        <pc:spChg chg="mod">
          <ac:chgData name="Eldert Grootenboer" userId="3fe8758b2c2b58d2" providerId="LiveId" clId="{F91542C1-2FA7-41DB-8E07-C36C6E89708A}" dt="2020-06-08T12:19:19.776" v="1622" actId="165"/>
          <ac:spMkLst>
            <pc:docMk/>
            <pc:sldMk cId="1908237190" sldId="2076137556"/>
            <ac:spMk id="123" creationId="{F5FE9B16-0F90-4B2C-8321-03F03D5CA089}"/>
          </ac:spMkLst>
        </pc:spChg>
        <pc:grpChg chg="add del mod">
          <ac:chgData name="Eldert Grootenboer" userId="3fe8758b2c2b58d2" providerId="LiveId" clId="{F91542C1-2FA7-41DB-8E07-C36C6E89708A}" dt="2020-06-08T12:19:19.776" v="1622" actId="165"/>
          <ac:grpSpMkLst>
            <pc:docMk/>
            <pc:sldMk cId="1908237190" sldId="2076137556"/>
            <ac:grpSpMk id="37" creationId="{9369F24F-0659-4151-AA79-A20EECB7A48E}"/>
          </ac:grpSpMkLst>
        </pc:grpChg>
        <pc:grpChg chg="add del mod ord">
          <ac:chgData name="Eldert Grootenboer" userId="3fe8758b2c2b58d2" providerId="LiveId" clId="{F91542C1-2FA7-41DB-8E07-C36C6E89708A}" dt="2020-06-08T12:19:24.371" v="1623" actId="165"/>
          <ac:grpSpMkLst>
            <pc:docMk/>
            <pc:sldMk cId="1908237190" sldId="2076137556"/>
            <ac:grpSpMk id="38" creationId="{897A800B-BF36-4E6D-AE6A-8E935EBB1378}"/>
          </ac:grpSpMkLst>
        </pc:grpChg>
        <pc:grpChg chg="add del mod ord">
          <ac:chgData name="Eldert Grootenboer" userId="3fe8758b2c2b58d2" providerId="LiveId" clId="{F91542C1-2FA7-41DB-8E07-C36C6E89708A}" dt="2020-06-08T12:19:28.995" v="1624" actId="165"/>
          <ac:grpSpMkLst>
            <pc:docMk/>
            <pc:sldMk cId="1908237190" sldId="2076137556"/>
            <ac:grpSpMk id="39" creationId="{BE37EF71-DC02-436C-8599-261198A7278B}"/>
          </ac:grpSpMkLst>
        </pc:grpChg>
        <pc:grpChg chg="mod">
          <ac:chgData name="Eldert Grootenboer" userId="3fe8758b2c2b58d2" providerId="LiveId" clId="{F91542C1-2FA7-41DB-8E07-C36C6E89708A}" dt="2020-06-08T12:21:03.186" v="1662" actId="1038"/>
          <ac:grpSpMkLst>
            <pc:docMk/>
            <pc:sldMk cId="1908237190" sldId="2076137556"/>
            <ac:grpSpMk id="107" creationId="{61CF8149-F07D-4AEB-9573-590F328C42DF}"/>
          </ac:grpSpMkLst>
        </pc:grpChg>
        <pc:grpChg chg="mod topLvl">
          <ac:chgData name="Eldert Grootenboer" userId="3fe8758b2c2b58d2" providerId="LiveId" clId="{F91542C1-2FA7-41DB-8E07-C36C6E89708A}" dt="2020-06-08T12:23:27.372" v="1694" actId="108"/>
          <ac:grpSpMkLst>
            <pc:docMk/>
            <pc:sldMk cId="1908237190" sldId="2076137556"/>
            <ac:grpSpMk id="122" creationId="{317CEBA4-A970-443D-A863-C88F599E8504}"/>
          </ac:grpSpMkLst>
        </pc:grpChg>
        <pc:grpChg chg="mod topLvl">
          <ac:chgData name="Eldert Grootenboer" userId="3fe8758b2c2b58d2" providerId="LiveId" clId="{F91542C1-2FA7-41DB-8E07-C36C6E89708A}" dt="2020-06-08T12:19:19.776" v="1622" actId="165"/>
          <ac:grpSpMkLst>
            <pc:docMk/>
            <pc:sldMk cId="1908237190" sldId="2076137556"/>
            <ac:grpSpMk id="124" creationId="{8BDE15CB-42AF-4893-AE25-C64EED01C833}"/>
          </ac:grpSpMkLst>
        </pc:grpChg>
        <pc:picChg chg="add mod topLvl">
          <ac:chgData name="Eldert Grootenboer" userId="3fe8758b2c2b58d2" providerId="LiveId" clId="{F91542C1-2FA7-41DB-8E07-C36C6E89708A}" dt="2020-06-08T12:21:52.269" v="1684" actId="1038"/>
          <ac:picMkLst>
            <pc:docMk/>
            <pc:sldMk cId="1908237190" sldId="2076137556"/>
            <ac:picMk id="58" creationId="{B91F5A23-6B96-4AAB-8920-BD911F328D0E}"/>
          </ac:picMkLst>
        </pc:picChg>
        <pc:picChg chg="add mod topLvl">
          <ac:chgData name="Eldert Grootenboer" userId="3fe8758b2c2b58d2" providerId="LiveId" clId="{F91542C1-2FA7-41DB-8E07-C36C6E89708A}" dt="2020-06-08T12:21:47.951" v="1675" actId="1038"/>
          <ac:picMkLst>
            <pc:docMk/>
            <pc:sldMk cId="1908237190" sldId="2076137556"/>
            <ac:picMk id="59" creationId="{9AD081A8-D021-47DF-8609-AAF3FC2CA9D1}"/>
          </ac:picMkLst>
        </pc:picChg>
        <pc:picChg chg="add mod topLvl">
          <ac:chgData name="Eldert Grootenboer" userId="3fe8758b2c2b58d2" providerId="LiveId" clId="{F91542C1-2FA7-41DB-8E07-C36C6E89708A}" dt="2020-06-08T12:19:28.995" v="1624" actId="165"/>
          <ac:picMkLst>
            <pc:docMk/>
            <pc:sldMk cId="1908237190" sldId="2076137556"/>
            <ac:picMk id="60" creationId="{A1864F86-8EAA-423F-85C8-59DA76DCD7F5}"/>
          </ac:picMkLst>
        </pc:picChg>
        <pc:picChg chg="mod topLvl">
          <ac:chgData name="Eldert Grootenboer" userId="3fe8758b2c2b58d2" providerId="LiveId" clId="{F91542C1-2FA7-41DB-8E07-C36C6E89708A}" dt="2020-06-08T12:19:28.995" v="1624" actId="165"/>
          <ac:picMkLst>
            <pc:docMk/>
            <pc:sldMk cId="1908237190" sldId="2076137556"/>
            <ac:picMk id="73" creationId="{26420E90-CD7D-44DC-8BB5-6F7D2319F275}"/>
          </ac:picMkLst>
        </pc:picChg>
        <pc:picChg chg="mod ord">
          <ac:chgData name="Eldert Grootenboer" userId="3fe8758b2c2b58d2" providerId="LiveId" clId="{F91542C1-2FA7-41DB-8E07-C36C6E89708A}" dt="2020-06-08T12:21:03.186" v="1662" actId="1038"/>
          <ac:picMkLst>
            <pc:docMk/>
            <pc:sldMk cId="1908237190" sldId="2076137556"/>
            <ac:picMk id="77" creationId="{A0E13CFE-A144-4A3D-88D1-329815D34532}"/>
          </ac:picMkLst>
        </pc:picChg>
        <pc:picChg chg="mod">
          <ac:chgData name="Eldert Grootenboer" userId="3fe8758b2c2b58d2" providerId="LiveId" clId="{F91542C1-2FA7-41DB-8E07-C36C6E89708A}" dt="2020-06-08T12:19:19.776" v="1622" actId="165"/>
          <ac:picMkLst>
            <pc:docMk/>
            <pc:sldMk cId="1908237190" sldId="2076137556"/>
            <ac:picMk id="78" creationId="{2961988A-64EF-45FD-935D-AED36E90B57D}"/>
          </ac:picMkLst>
        </pc:picChg>
        <pc:cxnChg chg="add mod">
          <ac:chgData name="Eldert Grootenboer" userId="3fe8758b2c2b58d2" providerId="LiveId" clId="{F91542C1-2FA7-41DB-8E07-C36C6E89708A}" dt="2020-06-08T12:22:09.792" v="1686" actId="14100"/>
          <ac:cxnSpMkLst>
            <pc:docMk/>
            <pc:sldMk cId="1908237190" sldId="2076137556"/>
            <ac:cxnSpMk id="44" creationId="{658E4AB2-A562-488D-BFCB-ADDD86EEF6CD}"/>
          </ac:cxnSpMkLst>
        </pc:cxnChg>
        <pc:cxnChg chg="add mod">
          <ac:chgData name="Eldert Grootenboer" userId="3fe8758b2c2b58d2" providerId="LiveId" clId="{F91542C1-2FA7-41DB-8E07-C36C6E89708A}" dt="2020-06-08T12:23:34.667" v="1695" actId="108"/>
          <ac:cxnSpMkLst>
            <pc:docMk/>
            <pc:sldMk cId="1908237190" sldId="2076137556"/>
            <ac:cxnSpMk id="57" creationId="{24DBB28E-B52E-4FD1-8E65-354082D27CB6}"/>
          </ac:cxnSpMkLst>
        </pc:cxnChg>
        <pc:cxnChg chg="mod">
          <ac:chgData name="Eldert Grootenboer" userId="3fe8758b2c2b58d2" providerId="LiveId" clId="{F91542C1-2FA7-41DB-8E07-C36C6E89708A}" dt="2020-06-08T12:21:52.269" v="1684" actId="1038"/>
          <ac:cxnSpMkLst>
            <pc:docMk/>
            <pc:sldMk cId="1908237190" sldId="2076137556"/>
            <ac:cxnSpMk id="132" creationId="{0B9397AE-3056-458B-A31E-E514491D7FD9}"/>
          </ac:cxnSpMkLst>
        </pc:cxnChg>
        <pc:cxnChg chg="mod">
          <ac:chgData name="Eldert Grootenboer" userId="3fe8758b2c2b58d2" providerId="LiveId" clId="{F91542C1-2FA7-41DB-8E07-C36C6E89708A}" dt="2020-06-08T12:21:47.951" v="1675" actId="1038"/>
          <ac:cxnSpMkLst>
            <pc:docMk/>
            <pc:sldMk cId="1908237190" sldId="2076137556"/>
            <ac:cxnSpMk id="134" creationId="{A4A8CF12-F954-4D94-8D86-5AABB8435760}"/>
          </ac:cxnSpMkLst>
        </pc:cxnChg>
        <pc:cxnChg chg="mod">
          <ac:chgData name="Eldert Grootenboer" userId="3fe8758b2c2b58d2" providerId="LiveId" clId="{F91542C1-2FA7-41DB-8E07-C36C6E89708A}" dt="2020-06-08T12:21:34.445" v="1665" actId="14100"/>
          <ac:cxnSpMkLst>
            <pc:docMk/>
            <pc:sldMk cId="1908237190" sldId="2076137556"/>
            <ac:cxnSpMk id="136" creationId="{534206F7-E520-4F1B-A6FE-50C8C132BB73}"/>
          </ac:cxnSpMkLst>
        </pc:cxnChg>
        <pc:cxnChg chg="mod">
          <ac:chgData name="Eldert Grootenboer" userId="3fe8758b2c2b58d2" providerId="LiveId" clId="{F91542C1-2FA7-41DB-8E07-C36C6E89708A}" dt="2020-06-08T12:22:20.331" v="1687" actId="14100"/>
          <ac:cxnSpMkLst>
            <pc:docMk/>
            <pc:sldMk cId="1908237190" sldId="2076137556"/>
            <ac:cxnSpMk id="138" creationId="{CEADAC1D-85F3-4595-BF0C-AF0FCE96E1D0}"/>
          </ac:cxnSpMkLst>
        </pc:cxnChg>
        <pc:cxnChg chg="mod">
          <ac:chgData name="Eldert Grootenboer" userId="3fe8758b2c2b58d2" providerId="LiveId" clId="{F91542C1-2FA7-41DB-8E07-C36C6E89708A}" dt="2020-06-08T12:18:41.361" v="1614" actId="14100"/>
          <ac:cxnSpMkLst>
            <pc:docMk/>
            <pc:sldMk cId="1908237190" sldId="2076137556"/>
            <ac:cxnSpMk id="141" creationId="{D5AC0CF6-5EBA-4437-A637-8B2BBD8AC1C9}"/>
          </ac:cxnSpMkLst>
        </pc:cxnChg>
        <pc:cxnChg chg="mod">
          <ac:chgData name="Eldert Grootenboer" userId="3fe8758b2c2b58d2" providerId="LiveId" clId="{F91542C1-2FA7-41DB-8E07-C36C6E89708A}" dt="2020-06-08T12:19:12.226" v="1621" actId="14100"/>
          <ac:cxnSpMkLst>
            <pc:docMk/>
            <pc:sldMk cId="1908237190" sldId="2076137556"/>
            <ac:cxnSpMk id="143" creationId="{702F9DF3-95BB-46C4-968E-7FD90F2123AD}"/>
          </ac:cxnSpMkLst>
        </pc:cxnChg>
        <pc:cxnChg chg="del mod">
          <ac:chgData name="Eldert Grootenboer" userId="3fe8758b2c2b58d2" providerId="LiveId" clId="{F91542C1-2FA7-41DB-8E07-C36C6E89708A}" dt="2020-06-08T12:18:02.070" v="1591" actId="478"/>
          <ac:cxnSpMkLst>
            <pc:docMk/>
            <pc:sldMk cId="1908237190" sldId="2076137556"/>
            <ac:cxnSpMk id="148" creationId="{41215344-5CF5-482F-A273-A451947B39A3}"/>
          </ac:cxnSpMkLst>
        </pc:cxnChg>
      </pc:sldChg>
      <pc:sldChg chg="addSp delSp modSp new del mod ord setBg modClrScheme modAnim delDesignElem chgLayout">
        <pc:chgData name="Eldert Grootenboer" userId="3fe8758b2c2b58d2" providerId="LiveId" clId="{F91542C1-2FA7-41DB-8E07-C36C6E89708A}" dt="2020-06-08T12:31:56.355" v="1839" actId="47"/>
        <pc:sldMkLst>
          <pc:docMk/>
          <pc:sldMk cId="423507207" sldId="2076137557"/>
        </pc:sldMkLst>
        <pc:spChg chg="mod ord">
          <ac:chgData name="Eldert Grootenboer" userId="3fe8758b2c2b58d2" providerId="LiveId" clId="{F91542C1-2FA7-41DB-8E07-C36C6E89708A}" dt="2020-06-08T12:25:53.208" v="1755"/>
          <ac:spMkLst>
            <pc:docMk/>
            <pc:sldMk cId="423507207" sldId="2076137557"/>
            <ac:spMk id="2" creationId="{DFC11140-84A6-4246-8305-5027D5620BBA}"/>
          </ac:spMkLst>
        </pc:spChg>
        <pc:spChg chg="add del mod ord">
          <ac:chgData name="Eldert Grootenboer" userId="3fe8758b2c2b58d2" providerId="LiveId" clId="{F91542C1-2FA7-41DB-8E07-C36C6E89708A}" dt="2020-06-08T12:25:26.740" v="1748" actId="26606"/>
          <ac:spMkLst>
            <pc:docMk/>
            <pc:sldMk cId="423507207" sldId="2076137557"/>
            <ac:spMk id="3" creationId="{2093C755-40DE-45B2-A01D-F9BD60017D72}"/>
          </ac:spMkLst>
        </pc:spChg>
        <pc:spChg chg="add del mod">
          <ac:chgData name="Eldert Grootenboer" userId="3fe8758b2c2b58d2" providerId="LiveId" clId="{F91542C1-2FA7-41DB-8E07-C36C6E89708A}" dt="2020-06-08T12:25:53.208" v="1755"/>
          <ac:spMkLst>
            <pc:docMk/>
            <pc:sldMk cId="423507207" sldId="2076137557"/>
            <ac:spMk id="4" creationId="{E8D71A0E-8E38-4B0D-9DE6-635AAECA6CE6}"/>
          </ac:spMkLst>
        </pc:spChg>
        <pc:spChg chg="add del mod">
          <ac:chgData name="Eldert Grootenboer" userId="3fe8758b2c2b58d2" providerId="LiveId" clId="{F91542C1-2FA7-41DB-8E07-C36C6E89708A}" dt="2020-06-08T12:25:53.208" v="1755"/>
          <ac:spMkLst>
            <pc:docMk/>
            <pc:sldMk cId="423507207" sldId="2076137557"/>
            <ac:spMk id="6" creationId="{1BAC4683-012E-40A5-97EC-04A19F893621}"/>
          </ac:spMkLst>
        </pc:spChg>
        <pc:spChg chg="add del">
          <ac:chgData name="Eldert Grootenboer" userId="3fe8758b2c2b58d2" providerId="LiveId" clId="{F91542C1-2FA7-41DB-8E07-C36C6E89708A}" dt="2020-06-08T12:25:39.219" v="1753"/>
          <ac:spMkLst>
            <pc:docMk/>
            <pc:sldMk cId="423507207" sldId="2076137557"/>
            <ac:spMk id="9" creationId="{07E773EB-1EC1-4E49-9DE2-E6F460497242}"/>
          </ac:spMkLst>
        </pc:spChg>
        <pc:graphicFrameChg chg="add mod ord">
          <ac:chgData name="Eldert Grootenboer" userId="3fe8758b2c2b58d2" providerId="LiveId" clId="{F91542C1-2FA7-41DB-8E07-C36C6E89708A}" dt="2020-06-08T12:28:14.230" v="1770" actId="27349"/>
          <ac:graphicFrameMkLst>
            <pc:docMk/>
            <pc:sldMk cId="423507207" sldId="2076137557"/>
            <ac:graphicFrameMk id="5" creationId="{878A55FE-9A93-4532-9461-CA977D39A594}"/>
          </ac:graphicFrameMkLst>
        </pc:graphicFrameChg>
      </pc:sldChg>
      <pc:sldChg chg="addSp delSp modSp new del mod modAnim">
        <pc:chgData name="Eldert Grootenboer" userId="3fe8758b2c2b58d2" providerId="LiveId" clId="{F91542C1-2FA7-41DB-8E07-C36C6E89708A}" dt="2020-06-08T13:02:35.879" v="2398" actId="47"/>
        <pc:sldMkLst>
          <pc:docMk/>
          <pc:sldMk cId="654468660" sldId="2076137558"/>
        </pc:sldMkLst>
        <pc:spChg chg="mod">
          <ac:chgData name="Eldert Grootenboer" userId="3fe8758b2c2b58d2" providerId="LiveId" clId="{F91542C1-2FA7-41DB-8E07-C36C6E89708A}" dt="2020-06-08T12:32:35.086" v="1852" actId="20577"/>
          <ac:spMkLst>
            <pc:docMk/>
            <pc:sldMk cId="654468660" sldId="2076137558"/>
            <ac:spMk id="2" creationId="{B3E5FC1F-2C21-4E5D-9F05-06EAEFBACBBA}"/>
          </ac:spMkLst>
        </pc:spChg>
        <pc:graphicFrameChg chg="add mod modGraphic">
          <ac:chgData name="Eldert Grootenboer" userId="3fe8758b2c2b58d2" providerId="LiveId" clId="{F91542C1-2FA7-41DB-8E07-C36C6E89708A}" dt="2020-06-08T12:56:39.267" v="2360" actId="14734"/>
          <ac:graphicFrameMkLst>
            <pc:docMk/>
            <pc:sldMk cId="654468660" sldId="2076137558"/>
            <ac:graphicFrameMk id="3" creationId="{0B58FC49-6356-409E-B2A4-A7AFCF9A8F61}"/>
          </ac:graphicFrameMkLst>
        </pc:graphicFrameChg>
        <pc:picChg chg="add del mod">
          <ac:chgData name="Eldert Grootenboer" userId="3fe8758b2c2b58d2" providerId="LiveId" clId="{F91542C1-2FA7-41DB-8E07-C36C6E89708A}" dt="2020-06-08T12:41:21.559" v="2133" actId="21"/>
          <ac:picMkLst>
            <pc:docMk/>
            <pc:sldMk cId="654468660" sldId="2076137558"/>
            <ac:picMk id="6" creationId="{12831A73-5668-4466-AFEF-8672DDC357D2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7" creationId="{68C16631-98AC-457A-A195-8ABB0E7A2E5C}"/>
          </ac:picMkLst>
        </pc:picChg>
        <pc:picChg chg="add del mod">
          <ac:chgData name="Eldert Grootenboer" userId="3fe8758b2c2b58d2" providerId="LiveId" clId="{F91542C1-2FA7-41DB-8E07-C36C6E89708A}" dt="2020-06-08T12:45:46.236" v="2311" actId="478"/>
          <ac:picMkLst>
            <pc:docMk/>
            <pc:sldMk cId="654468660" sldId="2076137558"/>
            <ac:picMk id="8" creationId="{CB101505-5842-4EB9-BA84-05F7116A087E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9" creationId="{C7669015-255B-459D-BCA3-5A102C57B534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0" creationId="{A571F80A-6261-4D81-8F22-4727587924DF}"/>
          </ac:picMkLst>
        </pc:picChg>
        <pc:picChg chg="add del mod">
          <ac:chgData name="Eldert Grootenboer" userId="3fe8758b2c2b58d2" providerId="LiveId" clId="{F91542C1-2FA7-41DB-8E07-C36C6E89708A}" dt="2020-06-08T12:45:47.408" v="2312" actId="478"/>
          <ac:picMkLst>
            <pc:docMk/>
            <pc:sldMk cId="654468660" sldId="2076137558"/>
            <ac:picMk id="11" creationId="{A178F415-38C4-43D4-9658-6BFF91A934A4}"/>
          </ac:picMkLst>
        </pc:picChg>
        <pc:picChg chg="add del mod">
          <ac:chgData name="Eldert Grootenboer" userId="3fe8758b2c2b58d2" providerId="LiveId" clId="{F91542C1-2FA7-41DB-8E07-C36C6E89708A}" dt="2020-06-08T12:45:49.306" v="2313" actId="478"/>
          <ac:picMkLst>
            <pc:docMk/>
            <pc:sldMk cId="654468660" sldId="2076137558"/>
            <ac:picMk id="12" creationId="{2224C28A-E047-401E-82C4-5DE08BD25148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3" creationId="{85113A02-213F-497A-A82B-B089A4EAF508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4" creationId="{95BEE096-83B8-4487-8D1A-5AE1822AA8FB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5" creationId="{46D9349D-4844-4FF7-820B-EDBB057DEBA1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6" creationId="{AE1590BE-0361-4B7A-A699-E6B1948FD56A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7" creationId="{8DBB168D-1FC1-4126-9A80-F509D2906B63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8" creationId="{F841BF89-28F0-441E-A5F6-4587A1F0287B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9" creationId="{6DD1F58C-F33B-44BC-8EA3-9FF20D7892C3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20" creationId="{71DA67DA-02BA-42F0-B15F-661C24594981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21" creationId="{90B6E9BF-9373-425A-99C4-42F45F780278}"/>
          </ac:picMkLst>
        </pc:picChg>
      </pc:sldChg>
      <pc:sldChg chg="modSp add mod">
        <pc:chgData name="Eldert Grootenboer" userId="3fe8758b2c2b58d2" providerId="LiveId" clId="{F91542C1-2FA7-41DB-8E07-C36C6E89708A}" dt="2020-06-08T12:31:54.313" v="1838"/>
        <pc:sldMkLst>
          <pc:docMk/>
          <pc:sldMk cId="1699437912" sldId="2076137559"/>
        </pc:sldMkLst>
        <pc:spChg chg="mod">
          <ac:chgData name="Eldert Grootenboer" userId="3fe8758b2c2b58d2" providerId="LiveId" clId="{F91542C1-2FA7-41DB-8E07-C36C6E89708A}" dt="2020-06-08T12:31:54.313" v="1838"/>
          <ac:spMkLst>
            <pc:docMk/>
            <pc:sldMk cId="1699437912" sldId="2076137559"/>
            <ac:spMk id="2" creationId="{734A9DF3-1464-4DDE-89E1-E0B80F8BFD88}"/>
          </ac:spMkLst>
        </pc:spChg>
        <pc:spChg chg="mod">
          <ac:chgData name="Eldert Grootenboer" userId="3fe8758b2c2b58d2" providerId="LiveId" clId="{F91542C1-2FA7-41DB-8E07-C36C6E89708A}" dt="2020-06-08T12:29:37.139" v="1835" actId="14826"/>
          <ac:spMkLst>
            <pc:docMk/>
            <pc:sldMk cId="1699437912" sldId="2076137559"/>
            <ac:spMk id="15" creationId="{0AFC82D3-C4D3-411B-B238-6442D72F1CBA}"/>
          </ac:spMkLst>
        </pc:spChg>
        <pc:spChg chg="mod">
          <ac:chgData name="Eldert Grootenboer" userId="3fe8758b2c2b58d2" providerId="LiveId" clId="{F91542C1-2FA7-41DB-8E07-C36C6E89708A}" dt="2020-06-08T12:28:49.031" v="1783" actId="20577"/>
          <ac:spMkLst>
            <pc:docMk/>
            <pc:sldMk cId="1699437912" sldId="2076137559"/>
            <ac:spMk id="18" creationId="{CBC9D67A-A942-47A5-8448-8410A09315B7}"/>
          </ac:spMkLst>
        </pc:spChg>
        <pc:spChg chg="mod">
          <ac:chgData name="Eldert Grootenboer" userId="3fe8758b2c2b58d2" providerId="LiveId" clId="{F91542C1-2FA7-41DB-8E07-C36C6E89708A}" dt="2020-06-08T12:29:56.777" v="1836" actId="14826"/>
          <ac:spMkLst>
            <pc:docMk/>
            <pc:sldMk cId="1699437912" sldId="2076137559"/>
            <ac:spMk id="19" creationId="{860D8572-9FA2-4A2D-ABCA-C6361373D76A}"/>
          </ac:spMkLst>
        </pc:spChg>
        <pc:spChg chg="mod">
          <ac:chgData name="Eldert Grootenboer" userId="3fe8758b2c2b58d2" providerId="LiveId" clId="{F91542C1-2FA7-41DB-8E07-C36C6E89708A}" dt="2020-06-08T12:28:55.449" v="1804" actId="20577"/>
          <ac:spMkLst>
            <pc:docMk/>
            <pc:sldMk cId="1699437912" sldId="2076137559"/>
            <ac:spMk id="20" creationId="{0CDD0F03-D2BA-4965-8F4C-147AFAE21ACF}"/>
          </ac:spMkLst>
        </pc:spChg>
        <pc:spChg chg="mod">
          <ac:chgData name="Eldert Grootenboer" userId="3fe8758b2c2b58d2" providerId="LiveId" clId="{F91542C1-2FA7-41DB-8E07-C36C6E89708A}" dt="2020-06-08T12:31:37.672" v="1837" actId="14826"/>
          <ac:spMkLst>
            <pc:docMk/>
            <pc:sldMk cId="1699437912" sldId="2076137559"/>
            <ac:spMk id="21" creationId="{F0A23F4D-A058-43BF-9946-2044E71E36EB}"/>
          </ac:spMkLst>
        </pc:spChg>
        <pc:spChg chg="mod">
          <ac:chgData name="Eldert Grootenboer" userId="3fe8758b2c2b58d2" providerId="LiveId" clId="{F91542C1-2FA7-41DB-8E07-C36C6E89708A}" dt="2020-06-08T12:29:03.873" v="1834" actId="20577"/>
          <ac:spMkLst>
            <pc:docMk/>
            <pc:sldMk cId="1699437912" sldId="2076137559"/>
            <ac:spMk id="22" creationId="{5054ADDC-44C3-46D0-914C-E5BDF506685E}"/>
          </ac:spMkLst>
        </pc:spChg>
      </pc:sldChg>
      <pc:sldChg chg="addSp delSp new del">
        <pc:chgData name="Eldert Grootenboer" userId="3fe8758b2c2b58d2" providerId="LiveId" clId="{F91542C1-2FA7-41DB-8E07-C36C6E89708A}" dt="2020-06-08T13:02:36.980" v="2399" actId="47"/>
        <pc:sldMkLst>
          <pc:docMk/>
          <pc:sldMk cId="2288271734" sldId="2076137560"/>
        </pc:sldMkLst>
        <pc:graphicFrameChg chg="add del">
          <ac:chgData name="Eldert Grootenboer" userId="3fe8758b2c2b58d2" providerId="LiveId" clId="{F91542C1-2FA7-41DB-8E07-C36C6E89708A}" dt="2020-06-08T12:57:01.177" v="2364"/>
          <ac:graphicFrameMkLst>
            <pc:docMk/>
            <pc:sldMk cId="2288271734" sldId="2076137560"/>
            <ac:graphicFrameMk id="3" creationId="{93CE7463-F77F-495A-BA3A-19681103BB2D}"/>
          </ac:graphicFrameMkLst>
        </pc:graphicFrameChg>
        <pc:graphicFrameChg chg="add del">
          <ac:chgData name="Eldert Grootenboer" userId="3fe8758b2c2b58d2" providerId="LiveId" clId="{F91542C1-2FA7-41DB-8E07-C36C6E89708A}" dt="2020-06-08T12:57:14.762" v="2366"/>
          <ac:graphicFrameMkLst>
            <pc:docMk/>
            <pc:sldMk cId="2288271734" sldId="2076137560"/>
            <ac:graphicFrameMk id="4" creationId="{59975666-97EC-4FE8-A8EC-97BD6515A1A6}"/>
          </ac:graphicFrameMkLst>
        </pc:graphicFrameChg>
      </pc:sldChg>
      <pc:sldChg chg="addSp delSp modSp add mod delAnim modAnim">
        <pc:chgData name="Eldert Grootenboer" userId="3fe8758b2c2b58d2" providerId="LiveId" clId="{F91542C1-2FA7-41DB-8E07-C36C6E89708A}" dt="2020-06-08T13:25:07.783" v="2673"/>
        <pc:sldMkLst>
          <pc:docMk/>
          <pc:sldMk cId="3869427555" sldId="2076137561"/>
        </pc:sldMkLst>
        <pc:spChg chg="mod">
          <ac:chgData name="Eldert Grootenboer" userId="3fe8758b2c2b58d2" providerId="LiveId" clId="{F91542C1-2FA7-41DB-8E07-C36C6E89708A}" dt="2020-06-08T13:00:47.719" v="2384" actId="338"/>
          <ac:spMkLst>
            <pc:docMk/>
            <pc:sldMk cId="3869427555" sldId="2076137561"/>
            <ac:spMk id="2" creationId="{B3E5FC1F-2C21-4E5D-9F05-06EAEFBACBBA}"/>
          </ac:spMkLst>
        </pc:spChg>
        <pc:spChg chg="add del mod topLvl">
          <ac:chgData name="Eldert Grootenboer" userId="3fe8758b2c2b58d2" providerId="LiveId" clId="{F91542C1-2FA7-41DB-8E07-C36C6E89708A}" dt="2020-06-08T13:01:45.028" v="2391" actId="478"/>
          <ac:spMkLst>
            <pc:docMk/>
            <pc:sldMk cId="3869427555" sldId="2076137561"/>
            <ac:spMk id="6" creationId="{F2010146-F253-4124-A63C-ECEB41896CA0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8" creationId="{CF70B897-3206-48BC-9539-31FA75AD3B89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11" creationId="{CCA5BAB1-054A-41A8-B4C5-8079D285F7E9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12" creationId="{D0507EA4-6C40-473B-843B-3DE6B3CFA3C7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22" creationId="{048C1BF0-E0E6-4C18-A5B5-DE087B4902F9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23" creationId="{7488D734-5918-40D8-B150-4A6F2ADBFC22}"/>
          </ac:spMkLst>
        </pc:spChg>
        <pc:spChg chg="mod topLvl">
          <ac:chgData name="Eldert Grootenboer" userId="3fe8758b2c2b58d2" providerId="LiveId" clId="{F91542C1-2FA7-41DB-8E07-C36C6E89708A}" dt="2020-06-08T13:01:33.696" v="2388" actId="164"/>
          <ac:spMkLst>
            <pc:docMk/>
            <pc:sldMk cId="3869427555" sldId="2076137561"/>
            <ac:spMk id="24" creationId="{D6219858-7920-4149-9855-E8A485CCBC37}"/>
          </ac:spMkLst>
        </pc:spChg>
        <pc:spChg chg="mod topLvl">
          <ac:chgData name="Eldert Grootenboer" userId="3fe8758b2c2b58d2" providerId="LiveId" clId="{F91542C1-2FA7-41DB-8E07-C36C6E89708A}" dt="2020-06-08T13:01:33.696" v="2388" actId="164"/>
          <ac:spMkLst>
            <pc:docMk/>
            <pc:sldMk cId="3869427555" sldId="2076137561"/>
            <ac:spMk id="25" creationId="{FA655A27-BF45-4972-9206-873F522CA806}"/>
          </ac:spMkLst>
        </pc:spChg>
        <pc:spChg chg="add del mod topLvl">
          <ac:chgData name="Eldert Grootenboer" userId="3fe8758b2c2b58d2" providerId="LiveId" clId="{F91542C1-2FA7-41DB-8E07-C36C6E89708A}" dt="2020-06-08T13:01:54.074" v="2392" actId="164"/>
          <ac:spMkLst>
            <pc:docMk/>
            <pc:sldMk cId="3869427555" sldId="2076137561"/>
            <ac:spMk id="26" creationId="{B01514F4-9DEA-465E-BD85-944CC48BBC80}"/>
          </ac:spMkLst>
        </pc:spChg>
        <pc:spChg chg="mod topLvl">
          <ac:chgData name="Eldert Grootenboer" userId="3fe8758b2c2b58d2" providerId="LiveId" clId="{F91542C1-2FA7-41DB-8E07-C36C6E89708A}" dt="2020-06-08T13:01:54.074" v="2392" actId="164"/>
          <ac:spMkLst>
            <pc:docMk/>
            <pc:sldMk cId="3869427555" sldId="2076137561"/>
            <ac:spMk id="27" creationId="{2DBDD31C-F784-4A96-B77E-79FE647F2ADD}"/>
          </ac:spMkLst>
        </pc:spChg>
        <pc:spChg chg="mod topLvl">
          <ac:chgData name="Eldert Grootenboer" userId="3fe8758b2c2b58d2" providerId="LiveId" clId="{F91542C1-2FA7-41DB-8E07-C36C6E89708A}" dt="2020-06-08T13:01:54.074" v="2392" actId="164"/>
          <ac:spMkLst>
            <pc:docMk/>
            <pc:sldMk cId="3869427555" sldId="2076137561"/>
            <ac:spMk id="28" creationId="{3CF3628C-CAA0-4538-9694-717DBF45BBAA}"/>
          </ac:spMkLst>
        </pc:spChg>
        <pc:spChg chg="mod topLvl">
          <ac:chgData name="Eldert Grootenboer" userId="3fe8758b2c2b58d2" providerId="LiveId" clId="{F91542C1-2FA7-41DB-8E07-C36C6E89708A}" dt="2020-06-08T13:02:02.377" v="2393" actId="164"/>
          <ac:spMkLst>
            <pc:docMk/>
            <pc:sldMk cId="3869427555" sldId="2076137561"/>
            <ac:spMk id="29" creationId="{399A3948-DAD9-4040-B7B8-F7970EFCCF31}"/>
          </ac:spMkLst>
        </pc:spChg>
        <pc:spChg chg="mod topLvl">
          <ac:chgData name="Eldert Grootenboer" userId="3fe8758b2c2b58d2" providerId="LiveId" clId="{F91542C1-2FA7-41DB-8E07-C36C6E89708A}" dt="2020-06-08T13:02:02.377" v="2393" actId="164"/>
          <ac:spMkLst>
            <pc:docMk/>
            <pc:sldMk cId="3869427555" sldId="2076137561"/>
            <ac:spMk id="30" creationId="{326BCCA3-2CB6-4546-8018-89796AFC99BE}"/>
          </ac:spMkLst>
        </pc:spChg>
        <pc:spChg chg="mod topLvl">
          <ac:chgData name="Eldert Grootenboer" userId="3fe8758b2c2b58d2" providerId="LiveId" clId="{F91542C1-2FA7-41DB-8E07-C36C6E89708A}" dt="2020-06-08T13:02:02.377" v="2393" actId="164"/>
          <ac:spMkLst>
            <pc:docMk/>
            <pc:sldMk cId="3869427555" sldId="2076137561"/>
            <ac:spMk id="31" creationId="{B32EFDAC-78FA-4F5D-BF0E-131612554DBF}"/>
          </ac:spMkLst>
        </pc:spChg>
        <pc:spChg chg="mod topLvl">
          <ac:chgData name="Eldert Grootenboer" userId="3fe8758b2c2b58d2" providerId="LiveId" clId="{F91542C1-2FA7-41DB-8E07-C36C6E89708A}" dt="2020-06-08T13:02:08.558" v="2394" actId="164"/>
          <ac:spMkLst>
            <pc:docMk/>
            <pc:sldMk cId="3869427555" sldId="2076137561"/>
            <ac:spMk id="32" creationId="{45705B4C-09B1-4CCB-8226-A37A937626CB}"/>
          </ac:spMkLst>
        </pc:spChg>
        <pc:spChg chg="mod topLvl">
          <ac:chgData name="Eldert Grootenboer" userId="3fe8758b2c2b58d2" providerId="LiveId" clId="{F91542C1-2FA7-41DB-8E07-C36C6E89708A}" dt="2020-06-08T13:02:08.558" v="2394" actId="164"/>
          <ac:spMkLst>
            <pc:docMk/>
            <pc:sldMk cId="3869427555" sldId="2076137561"/>
            <ac:spMk id="33" creationId="{271E5CC2-D1D0-4551-96E0-93C8F25B9477}"/>
          </ac:spMkLst>
        </pc:spChg>
        <pc:spChg chg="mod topLvl">
          <ac:chgData name="Eldert Grootenboer" userId="3fe8758b2c2b58d2" providerId="LiveId" clId="{F91542C1-2FA7-41DB-8E07-C36C6E89708A}" dt="2020-06-08T13:02:08.558" v="2394" actId="164"/>
          <ac:spMkLst>
            <pc:docMk/>
            <pc:sldMk cId="3869427555" sldId="2076137561"/>
            <ac:spMk id="34" creationId="{E4DF8A86-875F-4039-8121-B9AB6943D1C0}"/>
          </ac:spMkLst>
        </pc:spChg>
        <pc:spChg chg="mod topLvl">
          <ac:chgData name="Eldert Grootenboer" userId="3fe8758b2c2b58d2" providerId="LiveId" clId="{F91542C1-2FA7-41DB-8E07-C36C6E89708A}" dt="2020-06-08T13:02:15.252" v="2395" actId="164"/>
          <ac:spMkLst>
            <pc:docMk/>
            <pc:sldMk cId="3869427555" sldId="2076137561"/>
            <ac:spMk id="35" creationId="{82DD47C2-5784-4016-B5A1-B31CDEB161EA}"/>
          </ac:spMkLst>
        </pc:spChg>
        <pc:spChg chg="mod topLvl">
          <ac:chgData name="Eldert Grootenboer" userId="3fe8758b2c2b58d2" providerId="LiveId" clId="{F91542C1-2FA7-41DB-8E07-C36C6E89708A}" dt="2020-06-08T13:02:15.252" v="2395" actId="164"/>
          <ac:spMkLst>
            <pc:docMk/>
            <pc:sldMk cId="3869427555" sldId="2076137561"/>
            <ac:spMk id="36" creationId="{17AA6B4C-91CB-4970-BD9E-2E326E406B75}"/>
          </ac:spMkLst>
        </pc:spChg>
        <pc:spChg chg="mod topLvl">
          <ac:chgData name="Eldert Grootenboer" userId="3fe8758b2c2b58d2" providerId="LiveId" clId="{F91542C1-2FA7-41DB-8E07-C36C6E89708A}" dt="2020-06-08T13:02:15.252" v="2395" actId="164"/>
          <ac:spMkLst>
            <pc:docMk/>
            <pc:sldMk cId="3869427555" sldId="2076137561"/>
            <ac:spMk id="37" creationId="{655ED968-4513-4DD9-900C-2A3B7E8E2452}"/>
          </ac:spMkLst>
        </pc:spChg>
        <pc:spChg chg="mod topLvl">
          <ac:chgData name="Eldert Grootenboer" userId="3fe8758b2c2b58d2" providerId="LiveId" clId="{F91542C1-2FA7-41DB-8E07-C36C6E89708A}" dt="2020-06-08T13:02:24.292" v="2396" actId="164"/>
          <ac:spMkLst>
            <pc:docMk/>
            <pc:sldMk cId="3869427555" sldId="2076137561"/>
            <ac:spMk id="38" creationId="{867B9323-2E30-42DC-AE65-665C1002A9E1}"/>
          </ac:spMkLst>
        </pc:spChg>
        <pc:spChg chg="mod topLvl">
          <ac:chgData name="Eldert Grootenboer" userId="3fe8758b2c2b58d2" providerId="LiveId" clId="{F91542C1-2FA7-41DB-8E07-C36C6E89708A}" dt="2020-06-08T13:02:24.292" v="2396" actId="164"/>
          <ac:spMkLst>
            <pc:docMk/>
            <pc:sldMk cId="3869427555" sldId="2076137561"/>
            <ac:spMk id="39" creationId="{49E677AE-2995-4124-B733-E08DFC1171A0}"/>
          </ac:spMkLst>
        </pc:spChg>
        <pc:spChg chg="mod topLvl">
          <ac:chgData name="Eldert Grootenboer" userId="3fe8758b2c2b58d2" providerId="LiveId" clId="{F91542C1-2FA7-41DB-8E07-C36C6E89708A}" dt="2020-06-08T13:02:24.292" v="2396" actId="164"/>
          <ac:spMkLst>
            <pc:docMk/>
            <pc:sldMk cId="3869427555" sldId="2076137561"/>
            <ac:spMk id="40" creationId="{86B1CD7D-4E21-4E80-98ED-E7D5DB1B3DDC}"/>
          </ac:spMkLst>
        </pc:spChg>
        <pc:spChg chg="mod topLvl">
          <ac:chgData name="Eldert Grootenboer" userId="3fe8758b2c2b58d2" providerId="LiveId" clId="{F91542C1-2FA7-41DB-8E07-C36C6E89708A}" dt="2020-06-08T13:02:33.443" v="2397" actId="164"/>
          <ac:spMkLst>
            <pc:docMk/>
            <pc:sldMk cId="3869427555" sldId="2076137561"/>
            <ac:spMk id="41" creationId="{98F73DA5-EB45-40F4-8A69-77AA540E7736}"/>
          </ac:spMkLst>
        </pc:spChg>
        <pc:spChg chg="mod topLvl">
          <ac:chgData name="Eldert Grootenboer" userId="3fe8758b2c2b58d2" providerId="LiveId" clId="{F91542C1-2FA7-41DB-8E07-C36C6E89708A}" dt="2020-06-08T13:02:33.443" v="2397" actId="164"/>
          <ac:spMkLst>
            <pc:docMk/>
            <pc:sldMk cId="3869427555" sldId="2076137561"/>
            <ac:spMk id="42" creationId="{8B82D5D8-5993-4A3A-9C78-BB2A229E4F42}"/>
          </ac:spMkLst>
        </pc:spChg>
        <pc:spChg chg="mod topLvl">
          <ac:chgData name="Eldert Grootenboer" userId="3fe8758b2c2b58d2" providerId="LiveId" clId="{F91542C1-2FA7-41DB-8E07-C36C6E89708A}" dt="2020-06-08T13:02:33.443" v="2397" actId="164"/>
          <ac:spMkLst>
            <pc:docMk/>
            <pc:sldMk cId="3869427555" sldId="2076137561"/>
            <ac:spMk id="43" creationId="{E9DD53C1-A4F8-4011-8E39-458BBBB443D5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55" creationId="{B0246B82-A07A-4077-975B-6033926FE82D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56" creationId="{3DA2C460-6CF0-4DCE-981C-31B7EB7C628F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57" creationId="{E43E2612-7C56-4C0B-96BF-FC8B7C48E499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1" creationId="{5F73AEC0-1B7E-4FAE-B023-EBFBF1F746A1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2" creationId="{9D20355A-40F1-418F-8E26-F97B684474ED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3" creationId="{3A87EDBF-2A77-4586-AAB6-A10FA8AAD6B1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7" creationId="{663F945B-5C31-4EC0-B9D2-453038C405AF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8" creationId="{A51C7F8D-7FC8-4718-AF9C-4F202167A561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9" creationId="{F2366B67-34FD-48C3-B76B-EC00C687D853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73" creationId="{25ED8E35-8040-4657-B976-4038F2D14E65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74" creationId="{94ED1606-BA58-464D-BD02-ACD7AAD24EE8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75" creationId="{2BF23829-69DE-4882-978D-594D0D46562B}"/>
          </ac:spMkLst>
        </pc:spChg>
        <pc:grpChg chg="mod">
          <ac:chgData name="Eldert Grootenboer" userId="3fe8758b2c2b58d2" providerId="LiveId" clId="{F91542C1-2FA7-41DB-8E07-C36C6E89708A}" dt="2020-06-08T13:00:47.719" v="2384" actId="338"/>
          <ac:grpSpMkLst>
            <pc:docMk/>
            <pc:sldMk cId="3869427555" sldId="2076137561"/>
            <ac:grpSpMk id="1" creationId="{00000000-0000-0000-0000-000000000000}"/>
          </ac:grpSpMkLst>
        </pc:grpChg>
        <pc:grpChg chg="del mod">
          <ac:chgData name="Eldert Grootenboer" userId="3fe8758b2c2b58d2" providerId="LiveId" clId="{F91542C1-2FA7-41DB-8E07-C36C6E89708A}" dt="2020-06-08T13:01:03.443" v="2385" actId="165"/>
          <ac:grpSpMkLst>
            <pc:docMk/>
            <pc:sldMk cId="3869427555" sldId="2076137561"/>
            <ac:grpSpMk id="5" creationId="{F12C9499-5877-42D0-99A9-5D64ECE6C976}"/>
          </ac:grpSpMkLst>
        </pc:grpChg>
        <pc:grpChg chg="add mod">
          <ac:chgData name="Eldert Grootenboer" userId="3fe8758b2c2b58d2" providerId="LiveId" clId="{F91542C1-2FA7-41DB-8E07-C36C6E89708A}" dt="2020-06-08T13:01:33.696" v="2388" actId="164"/>
          <ac:grpSpMkLst>
            <pc:docMk/>
            <pc:sldMk cId="3869427555" sldId="2076137561"/>
            <ac:grpSpMk id="44" creationId="{C761BAC5-7700-4395-BD87-91714040BEF4}"/>
          </ac:grpSpMkLst>
        </pc:grpChg>
        <pc:grpChg chg="add mod">
          <ac:chgData name="Eldert Grootenboer" userId="3fe8758b2c2b58d2" providerId="LiveId" clId="{F91542C1-2FA7-41DB-8E07-C36C6E89708A}" dt="2020-06-08T13:06:09.225" v="2404" actId="207"/>
          <ac:grpSpMkLst>
            <pc:docMk/>
            <pc:sldMk cId="3869427555" sldId="2076137561"/>
            <ac:grpSpMk id="45" creationId="{28EB6D3F-C736-4F3A-9EE4-106439E3F3D8}"/>
          </ac:grpSpMkLst>
        </pc:grpChg>
        <pc:grpChg chg="add mod">
          <ac:chgData name="Eldert Grootenboer" userId="3fe8758b2c2b58d2" providerId="LiveId" clId="{F91542C1-2FA7-41DB-8E07-C36C6E89708A}" dt="2020-06-08T13:01:54.074" v="2392" actId="164"/>
          <ac:grpSpMkLst>
            <pc:docMk/>
            <pc:sldMk cId="3869427555" sldId="2076137561"/>
            <ac:grpSpMk id="46" creationId="{127750DD-3083-4FA3-A8A7-AFF7B5B65410}"/>
          </ac:grpSpMkLst>
        </pc:grpChg>
        <pc:grpChg chg="add mod">
          <ac:chgData name="Eldert Grootenboer" userId="3fe8758b2c2b58d2" providerId="LiveId" clId="{F91542C1-2FA7-41DB-8E07-C36C6E89708A}" dt="2020-06-08T13:02:02.377" v="2393" actId="164"/>
          <ac:grpSpMkLst>
            <pc:docMk/>
            <pc:sldMk cId="3869427555" sldId="2076137561"/>
            <ac:grpSpMk id="47" creationId="{175D9B21-A404-4A7D-A27C-9E529FA76797}"/>
          </ac:grpSpMkLst>
        </pc:grpChg>
        <pc:grpChg chg="add mod">
          <ac:chgData name="Eldert Grootenboer" userId="3fe8758b2c2b58d2" providerId="LiveId" clId="{F91542C1-2FA7-41DB-8E07-C36C6E89708A}" dt="2020-06-08T13:02:08.558" v="2394" actId="164"/>
          <ac:grpSpMkLst>
            <pc:docMk/>
            <pc:sldMk cId="3869427555" sldId="2076137561"/>
            <ac:grpSpMk id="48" creationId="{24503229-548E-4959-A5EF-DEA32DEAB395}"/>
          </ac:grpSpMkLst>
        </pc:grpChg>
        <pc:grpChg chg="add mod">
          <ac:chgData name="Eldert Grootenboer" userId="3fe8758b2c2b58d2" providerId="LiveId" clId="{F91542C1-2FA7-41DB-8E07-C36C6E89708A}" dt="2020-06-08T13:02:15.252" v="2395" actId="164"/>
          <ac:grpSpMkLst>
            <pc:docMk/>
            <pc:sldMk cId="3869427555" sldId="2076137561"/>
            <ac:grpSpMk id="49" creationId="{43C85A82-F152-4391-827A-614378C6957F}"/>
          </ac:grpSpMkLst>
        </pc:grpChg>
        <pc:grpChg chg="add mod">
          <ac:chgData name="Eldert Grootenboer" userId="3fe8758b2c2b58d2" providerId="LiveId" clId="{F91542C1-2FA7-41DB-8E07-C36C6E89708A}" dt="2020-06-08T13:02:24.292" v="2396" actId="164"/>
          <ac:grpSpMkLst>
            <pc:docMk/>
            <pc:sldMk cId="3869427555" sldId="2076137561"/>
            <ac:grpSpMk id="50" creationId="{27F0CC1F-1279-4A34-9406-A24EF22B34AB}"/>
          </ac:grpSpMkLst>
        </pc:grpChg>
        <pc:grpChg chg="add mod">
          <ac:chgData name="Eldert Grootenboer" userId="3fe8758b2c2b58d2" providerId="LiveId" clId="{F91542C1-2FA7-41DB-8E07-C36C6E89708A}" dt="2020-06-08T13:02:33.443" v="2397" actId="164"/>
          <ac:grpSpMkLst>
            <pc:docMk/>
            <pc:sldMk cId="3869427555" sldId="2076137561"/>
            <ac:grpSpMk id="51" creationId="{2758AE83-DFBE-438A-B319-7DE0F1B82152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52" creationId="{8CCDF90E-AF04-4011-A088-64115BC5FE2F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58" creationId="{413FFCD6-F0DF-4A3A-90E1-9C9CC27105E3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64" creationId="{C241FB7F-00A5-4943-B642-50172597749B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70" creationId="{71C5911E-9476-4211-8E40-3A1B84071EF0}"/>
          </ac:grpSpMkLst>
        </pc:grpChg>
        <pc:graphicFrameChg chg="del">
          <ac:chgData name="Eldert Grootenboer" userId="3fe8758b2c2b58d2" providerId="LiveId" clId="{F91542C1-2FA7-41DB-8E07-C36C6E89708A}" dt="2020-06-08T13:00:21.625" v="2370" actId="478"/>
          <ac:graphicFrameMkLst>
            <pc:docMk/>
            <pc:sldMk cId="3869427555" sldId="2076137561"/>
            <ac:graphicFrameMk id="3" creationId="{0B58FC49-6356-409E-B2A4-A7AFCF9A8F61}"/>
          </ac:graphicFrameMkLst>
        </pc:graphicFrameChg>
        <pc:picChg chg="del mod">
          <ac:chgData name="Eldert Grootenboer" userId="3fe8758b2c2b58d2" providerId="LiveId" clId="{F91542C1-2FA7-41DB-8E07-C36C6E89708A}" dt="2020-06-08T13:00:47.719" v="2384" actId="338"/>
          <ac:picMkLst>
            <pc:docMk/>
            <pc:sldMk cId="3869427555" sldId="2076137561"/>
            <ac:picMk id="4" creationId="{2CE1E5CA-EA11-45D1-B167-9FED26C03F3B}"/>
          </ac:picMkLst>
        </pc:picChg>
        <pc:picChg chg="mod">
          <ac:chgData name="Eldert Grootenboer" userId="3fe8758b2c2b58d2" providerId="LiveId" clId="{F91542C1-2FA7-41DB-8E07-C36C6E89708A}" dt="2020-06-08T13:01:54.074" v="2392" actId="164"/>
          <ac:picMkLst>
            <pc:docMk/>
            <pc:sldMk cId="3869427555" sldId="2076137561"/>
            <ac:picMk id="7" creationId="{68C16631-98AC-457A-A195-8ABB0E7A2E5C}"/>
          </ac:picMkLst>
        </pc:picChg>
        <pc:picChg chg="mod">
          <ac:chgData name="Eldert Grootenboer" userId="3fe8758b2c2b58d2" providerId="LiveId" clId="{F91542C1-2FA7-41DB-8E07-C36C6E89708A}" dt="2020-06-08T13:02:02.377" v="2393" actId="164"/>
          <ac:picMkLst>
            <pc:docMk/>
            <pc:sldMk cId="3869427555" sldId="2076137561"/>
            <ac:picMk id="9" creationId="{C7669015-255B-459D-BCA3-5A102C57B534}"/>
          </ac:picMkLst>
        </pc:picChg>
        <pc:picChg chg="mod">
          <ac:chgData name="Eldert Grootenboer" userId="3fe8758b2c2b58d2" providerId="LiveId" clId="{F91542C1-2FA7-41DB-8E07-C36C6E89708A}" dt="2020-06-08T13:02:08.558" v="2394" actId="164"/>
          <ac:picMkLst>
            <pc:docMk/>
            <pc:sldMk cId="3869427555" sldId="2076137561"/>
            <ac:picMk id="10" creationId="{A571F80A-6261-4D81-8F22-4727587924DF}"/>
          </ac:picMkLst>
        </pc:picChg>
        <pc:picChg chg="mod">
          <ac:chgData name="Eldert Grootenboer" userId="3fe8758b2c2b58d2" providerId="LiveId" clId="{F91542C1-2FA7-41DB-8E07-C36C6E89708A}" dt="2020-06-08T13:02:15.252" v="2395" actId="164"/>
          <ac:picMkLst>
            <pc:docMk/>
            <pc:sldMk cId="3869427555" sldId="2076137561"/>
            <ac:picMk id="13" creationId="{85113A02-213F-497A-A82B-B089A4EAF508}"/>
          </ac:picMkLst>
        </pc:picChg>
        <pc:picChg chg="mod">
          <ac:chgData name="Eldert Grootenboer" userId="3fe8758b2c2b58d2" providerId="LiveId" clId="{F91542C1-2FA7-41DB-8E07-C36C6E89708A}" dt="2020-06-08T13:02:24.292" v="2396" actId="164"/>
          <ac:picMkLst>
            <pc:docMk/>
            <pc:sldMk cId="3869427555" sldId="2076137561"/>
            <ac:picMk id="14" creationId="{95BEE096-83B8-4487-8D1A-5AE1822AA8FB}"/>
          </ac:picMkLst>
        </pc:picChg>
        <pc:picChg chg="mod">
          <ac:chgData name="Eldert Grootenboer" userId="3fe8758b2c2b58d2" providerId="LiveId" clId="{F91542C1-2FA7-41DB-8E07-C36C6E89708A}" dt="2020-06-08T13:02:33.443" v="2397" actId="164"/>
          <ac:picMkLst>
            <pc:docMk/>
            <pc:sldMk cId="3869427555" sldId="2076137561"/>
            <ac:picMk id="15" creationId="{46D9349D-4844-4FF7-820B-EDBB057DEBA1}"/>
          </ac:picMkLst>
        </pc:picChg>
        <pc:picChg chg="mod">
          <ac:chgData name="Eldert Grootenboer" userId="3fe8758b2c2b58d2" providerId="LiveId" clId="{F91542C1-2FA7-41DB-8E07-C36C6E89708A}" dt="2020-06-08T13:01:54.074" v="2392" actId="164"/>
          <ac:picMkLst>
            <pc:docMk/>
            <pc:sldMk cId="3869427555" sldId="2076137561"/>
            <ac:picMk id="16" creationId="{AE1590BE-0361-4B7A-A699-E6B1948FD56A}"/>
          </ac:picMkLst>
        </pc:picChg>
        <pc:picChg chg="mod">
          <ac:chgData name="Eldert Grootenboer" userId="3fe8758b2c2b58d2" providerId="LiveId" clId="{F91542C1-2FA7-41DB-8E07-C36C6E89708A}" dt="2020-06-08T13:02:02.377" v="2393" actId="164"/>
          <ac:picMkLst>
            <pc:docMk/>
            <pc:sldMk cId="3869427555" sldId="2076137561"/>
            <ac:picMk id="17" creationId="{8DBB168D-1FC1-4126-9A80-F509D2906B63}"/>
          </ac:picMkLst>
        </pc:picChg>
        <pc:picChg chg="mod">
          <ac:chgData name="Eldert Grootenboer" userId="3fe8758b2c2b58d2" providerId="LiveId" clId="{F91542C1-2FA7-41DB-8E07-C36C6E89708A}" dt="2020-06-08T13:02:08.558" v="2394" actId="164"/>
          <ac:picMkLst>
            <pc:docMk/>
            <pc:sldMk cId="3869427555" sldId="2076137561"/>
            <ac:picMk id="18" creationId="{F841BF89-28F0-441E-A5F6-4587A1F0287B}"/>
          </ac:picMkLst>
        </pc:picChg>
        <pc:picChg chg="mod">
          <ac:chgData name="Eldert Grootenboer" userId="3fe8758b2c2b58d2" providerId="LiveId" clId="{F91542C1-2FA7-41DB-8E07-C36C6E89708A}" dt="2020-06-08T13:02:15.252" v="2395" actId="164"/>
          <ac:picMkLst>
            <pc:docMk/>
            <pc:sldMk cId="3869427555" sldId="2076137561"/>
            <ac:picMk id="19" creationId="{6DD1F58C-F33B-44BC-8EA3-9FF20D7892C3}"/>
          </ac:picMkLst>
        </pc:picChg>
        <pc:picChg chg="mod">
          <ac:chgData name="Eldert Grootenboer" userId="3fe8758b2c2b58d2" providerId="LiveId" clId="{F91542C1-2FA7-41DB-8E07-C36C6E89708A}" dt="2020-06-08T13:02:24.292" v="2396" actId="164"/>
          <ac:picMkLst>
            <pc:docMk/>
            <pc:sldMk cId="3869427555" sldId="2076137561"/>
            <ac:picMk id="20" creationId="{71DA67DA-02BA-42F0-B15F-661C24594981}"/>
          </ac:picMkLst>
        </pc:picChg>
        <pc:picChg chg="mod">
          <ac:chgData name="Eldert Grootenboer" userId="3fe8758b2c2b58d2" providerId="LiveId" clId="{F91542C1-2FA7-41DB-8E07-C36C6E89708A}" dt="2020-06-08T13:02:33.443" v="2397" actId="164"/>
          <ac:picMkLst>
            <pc:docMk/>
            <pc:sldMk cId="3869427555" sldId="2076137561"/>
            <ac:picMk id="21" creationId="{90B6E9BF-9373-425A-99C4-42F45F780278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53" creationId="{57B6F68C-804D-4BC3-92A0-2CC02F0DF22B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54" creationId="{91605AB8-BC44-4CF4-BCD3-1D2319847A1A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59" creationId="{436F8100-1DBF-4E93-9C1A-2460233D51B5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60" creationId="{7CF0214B-F6F0-4DC8-AA96-62988779EF10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65" creationId="{6324A5DF-45DA-4F7C-AB03-331960642AB3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66" creationId="{617F4038-8814-4F21-96D0-D6A0AF7FDC02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71" creationId="{9752F48E-0699-493C-BC47-A6663BEC2670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72" creationId="{A7A149B7-79AD-4400-940E-BA66E4CE2C04}"/>
          </ac:picMkLst>
        </pc:picChg>
      </pc:sldChg>
      <pc:sldChg chg="add del">
        <pc:chgData name="Eldert Grootenboer" userId="3fe8758b2c2b58d2" providerId="LiveId" clId="{F91542C1-2FA7-41DB-8E07-C36C6E89708A}" dt="2020-05-27T11:48:13.479" v="378" actId="47"/>
        <pc:sldMkLst>
          <pc:docMk/>
          <pc:sldMk cId="1595978989" sldId="2076137570"/>
        </pc:sldMkLst>
      </pc:sldChg>
      <pc:sldChg chg="add del">
        <pc:chgData name="Eldert Grootenboer" userId="3fe8758b2c2b58d2" providerId="LiveId" clId="{F91542C1-2FA7-41DB-8E07-C36C6E89708A}" dt="2020-05-27T11:48:11.992" v="377" actId="47"/>
        <pc:sldMkLst>
          <pc:docMk/>
          <pc:sldMk cId="615202157" sldId="2076137571"/>
        </pc:sldMkLst>
      </pc:sldChg>
      <pc:sldChg chg="modSp add del mod ord">
        <pc:chgData name="Eldert Grootenboer" userId="3fe8758b2c2b58d2" providerId="LiveId" clId="{F91542C1-2FA7-41DB-8E07-C36C6E89708A}" dt="2020-05-27T11:48:15.640" v="379" actId="47"/>
        <pc:sldMkLst>
          <pc:docMk/>
          <pc:sldMk cId="985911526" sldId="2076137572"/>
        </pc:sldMkLst>
        <pc:spChg chg="mod">
          <ac:chgData name="Eldert Grootenboer" userId="3fe8758b2c2b58d2" providerId="LiveId" clId="{F91542C1-2FA7-41DB-8E07-C36C6E89708A}" dt="2020-05-26T13:33:23.302" v="42" actId="20577"/>
          <ac:spMkLst>
            <pc:docMk/>
            <pc:sldMk cId="985911526" sldId="2076137572"/>
            <ac:spMk id="3" creationId="{64B6BC3F-1416-4E6A-B1C1-E963E3A37051}"/>
          </ac:spMkLst>
        </pc:spChg>
        <pc:spChg chg="mod">
          <ac:chgData name="Eldert Grootenboer" userId="3fe8758b2c2b58d2" providerId="LiveId" clId="{F91542C1-2FA7-41DB-8E07-C36C6E89708A}" dt="2020-05-26T13:33:41.621" v="77" actId="20577"/>
          <ac:spMkLst>
            <pc:docMk/>
            <pc:sldMk cId="985911526" sldId="2076137572"/>
            <ac:spMk id="4" creationId="{0F50D0FC-8E37-4E84-BF7D-779EFADB0E91}"/>
          </ac:spMkLst>
        </pc:spChg>
      </pc:sldChg>
      <pc:sldChg chg="modSp add del mod">
        <pc:chgData name="Eldert Grootenboer" userId="3fe8758b2c2b58d2" providerId="LiveId" clId="{F91542C1-2FA7-41DB-8E07-C36C6E89708A}" dt="2020-05-27T11:48:19.702" v="381" actId="47"/>
        <pc:sldMkLst>
          <pc:docMk/>
          <pc:sldMk cId="3231600780" sldId="2076137573"/>
        </pc:sldMkLst>
        <pc:spChg chg="mod">
          <ac:chgData name="Eldert Grootenboer" userId="3fe8758b2c2b58d2" providerId="LiveId" clId="{F91542C1-2FA7-41DB-8E07-C36C6E89708A}" dt="2020-05-26T13:35:31.927" v="111" actId="20577"/>
          <ac:spMkLst>
            <pc:docMk/>
            <pc:sldMk cId="3231600780" sldId="2076137573"/>
            <ac:spMk id="4" creationId="{B15F0E40-CB2C-45A9-8481-91F276E83071}"/>
          </ac:spMkLst>
        </pc:spChg>
      </pc:sldChg>
      <pc:sldMasterChg chg="delSldLayout">
        <pc:chgData name="Eldert Grootenboer" userId="3fe8758b2c2b58d2" providerId="LiveId" clId="{F91542C1-2FA7-41DB-8E07-C36C6E89708A}" dt="2020-05-27T11:48:19.702" v="381" actId="47"/>
        <pc:sldMasterMkLst>
          <pc:docMk/>
          <pc:sldMasterMk cId="2905355293" sldId="2147483648"/>
        </pc:sldMasterMkLst>
        <pc:sldLayoutChg chg="del">
          <pc:chgData name="Eldert Grootenboer" userId="3fe8758b2c2b58d2" providerId="LiveId" clId="{F91542C1-2FA7-41DB-8E07-C36C6E89708A}" dt="2020-05-27T11:48:19.702" v="381" actId="47"/>
          <pc:sldLayoutMkLst>
            <pc:docMk/>
            <pc:sldMasterMk cId="2905355293" sldId="2147483648"/>
            <pc:sldLayoutMk cId="1353874573" sldId="2147483733"/>
          </pc:sldLayoutMkLst>
        </pc:sldLayoutChg>
      </pc:sldMasterChg>
      <pc:sldMasterChg chg="delSldLayout">
        <pc:chgData name="Eldert Grootenboer" userId="3fe8758b2c2b58d2" providerId="LiveId" clId="{F91542C1-2FA7-41DB-8E07-C36C6E89708A}" dt="2020-06-08T13:43:47.332" v="2682" actId="47"/>
        <pc:sldMasterMkLst>
          <pc:docMk/>
          <pc:sldMasterMk cId="3408370396" sldId="2147483690"/>
        </pc:sldMasterMkLst>
        <pc:sldLayoutChg chg="del">
          <pc:chgData name="Eldert Grootenboer" userId="3fe8758b2c2b58d2" providerId="LiveId" clId="{F91542C1-2FA7-41DB-8E07-C36C6E89708A}" dt="2020-06-08T13:43:47.332" v="2682" actId="47"/>
          <pc:sldLayoutMkLst>
            <pc:docMk/>
            <pc:sldMasterMk cId="3408370396" sldId="2147483690"/>
            <pc:sldLayoutMk cId="919959409" sldId="2147483732"/>
          </pc:sldLayoutMkLst>
        </pc:sldLayoutChg>
        <pc:sldLayoutChg chg="del">
          <pc:chgData name="Eldert Grootenboer" userId="3fe8758b2c2b58d2" providerId="LiveId" clId="{F91542C1-2FA7-41DB-8E07-C36C6E89708A}" dt="2020-06-08T13:43:47.332" v="2682" actId="47"/>
          <pc:sldLayoutMkLst>
            <pc:docMk/>
            <pc:sldMasterMk cId="3408370396" sldId="2147483690"/>
            <pc:sldLayoutMk cId="716919249" sldId="2147483733"/>
          </pc:sldLayoutMkLst>
        </pc:sldLayoutChg>
      </pc:sldMasterChg>
      <pc:sldMasterChg chg="delSldLayout">
        <pc:chgData name="Eldert Grootenboer" userId="3fe8758b2c2b58d2" providerId="LiveId" clId="{F91542C1-2FA7-41DB-8E07-C36C6E89708A}" dt="2020-05-27T11:48:13.479" v="378" actId="47"/>
        <pc:sldMasterMkLst>
          <pc:docMk/>
          <pc:sldMasterMk cId="1297414557" sldId="2147483711"/>
        </pc:sldMasterMkLst>
        <pc:sldLayoutChg chg="del">
          <pc:chgData name="Eldert Grootenboer" userId="3fe8758b2c2b58d2" providerId="LiveId" clId="{F91542C1-2FA7-41DB-8E07-C36C6E89708A}" dt="2020-05-27T11:48:13.479" v="378" actId="47"/>
          <pc:sldLayoutMkLst>
            <pc:docMk/>
            <pc:sldMasterMk cId="1297414557" sldId="2147483711"/>
            <pc:sldLayoutMk cId="2266209171" sldId="2147483732"/>
          </pc:sldLayoutMkLst>
        </pc:sldLayoutChg>
      </pc:sldMasterChg>
      <pc:sldMasterChg chg="del delSldLayout">
        <pc:chgData name="Eldert Grootenboer" userId="3fe8758b2c2b58d2" providerId="LiveId" clId="{F91542C1-2FA7-41DB-8E07-C36C6E89708A}" dt="2020-05-25T13:05:29.868" v="10" actId="47"/>
        <pc:sldMasterMkLst>
          <pc:docMk/>
          <pc:sldMasterMk cId="2435919747" sldId="2147483711"/>
        </pc:sldMasterMkLst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625070514" sldId="2147483712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49002872" sldId="2147483713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666850495" sldId="2147483714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826395380" sldId="2147483715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4162451479" sldId="2147483716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495310152" sldId="2147483717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085893649" sldId="2147483718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1729163567" sldId="2147483719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276520872" sldId="2147483720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4166148452" sldId="2147483721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864430857" sldId="2147483722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267414404" sldId="2147483723"/>
          </pc:sldLayoutMkLst>
        </pc:sldLayoutChg>
      </pc:sldMasterChg>
    </pc:docChg>
  </pc:docChgLst>
  <pc:docChgLst>
    <pc:chgData name="Eldert Grootenboer" userId="3fe8758b2c2b58d2" providerId="LiveId" clId="{651C761D-FDB5-4528-A27D-61ED007B0DE5}"/>
    <pc:docChg chg="undo redo custSel mod addSld delSld modSld sldOrd delMainMaster modMainMaster addSection delSection modSection">
      <pc:chgData name="Eldert Grootenboer" userId="3fe8758b2c2b58d2" providerId="LiveId" clId="{651C761D-FDB5-4528-A27D-61ED007B0DE5}" dt="2020-03-07T07:40:40.836" v="5960" actId="729"/>
      <pc:docMkLst>
        <pc:docMk/>
      </pc:docMkLst>
      <pc:sldChg chg="modSp add del mod modTransition setBg">
        <pc:chgData name="Eldert Grootenboer" userId="3fe8758b2c2b58d2" providerId="LiveId" clId="{651C761D-FDB5-4528-A27D-61ED007B0DE5}" dt="2020-03-07T07:40:37.012" v="5959" actId="47"/>
        <pc:sldMkLst>
          <pc:docMk/>
          <pc:sldMk cId="3431276786" sldId="262"/>
        </pc:sldMkLst>
        <pc:spChg chg="mod">
          <ac:chgData name="Eldert Grootenboer" userId="3fe8758b2c2b58d2" providerId="LiveId" clId="{651C761D-FDB5-4528-A27D-61ED007B0DE5}" dt="2020-03-02T10:31:35.167" v="4615" actId="27636"/>
          <ac:spMkLst>
            <pc:docMk/>
            <pc:sldMk cId="3431276786" sldId="262"/>
            <ac:spMk id="4" creationId="{9F994454-B812-4C21-B578-46AC13E476CE}"/>
          </ac:spMkLst>
        </pc:spChg>
        <pc:spChg chg="mod">
          <ac:chgData name="Eldert Grootenboer" userId="3fe8758b2c2b58d2" providerId="LiveId" clId="{651C761D-FDB5-4528-A27D-61ED007B0DE5}" dt="2020-03-02T10:31:49.829" v="4659" actId="20577"/>
          <ac:spMkLst>
            <pc:docMk/>
            <pc:sldMk cId="3431276786" sldId="262"/>
            <ac:spMk id="6" creationId="{BAA71997-026F-4BFC-882D-658D852B959E}"/>
          </ac:spMkLst>
        </pc:spChg>
      </pc:sldChg>
      <pc:sldChg chg="add del setBg">
        <pc:chgData name="Eldert Grootenboer" userId="3fe8758b2c2b58d2" providerId="LiveId" clId="{651C761D-FDB5-4528-A27D-61ED007B0DE5}" dt="2020-03-02T10:32:15.555" v="4662"/>
        <pc:sldMkLst>
          <pc:docMk/>
          <pc:sldMk cId="702827036" sldId="263"/>
        </pc:sldMkLst>
      </pc:sldChg>
      <pc:sldChg chg="add del setBg">
        <pc:chgData name="Eldert Grootenboer" userId="3fe8758b2c2b58d2" providerId="LiveId" clId="{651C761D-FDB5-4528-A27D-61ED007B0DE5}" dt="2020-03-02T10:32:05.817" v="4660" actId="2696"/>
        <pc:sldMkLst>
          <pc:docMk/>
          <pc:sldMk cId="2139879305" sldId="263"/>
        </pc:sldMkLst>
      </pc:sldChg>
      <pc:sldChg chg="add modTransition setBg">
        <pc:chgData name="Eldert Grootenboer" userId="3fe8758b2c2b58d2" providerId="LiveId" clId="{651C761D-FDB5-4528-A27D-61ED007B0DE5}" dt="2020-03-02T19:32:59.284" v="5516"/>
        <pc:sldMkLst>
          <pc:docMk/>
          <pc:sldMk cId="4050201566" sldId="263"/>
        </pc:sldMkLst>
      </pc:sldChg>
      <pc:sldChg chg="modSp add del mod setBg">
        <pc:chgData name="Eldert Grootenboer" userId="3fe8758b2c2b58d2" providerId="LiveId" clId="{651C761D-FDB5-4528-A27D-61ED007B0DE5}" dt="2020-03-02T10:32:05.817" v="4660" actId="2696"/>
        <pc:sldMkLst>
          <pc:docMk/>
          <pc:sldMk cId="309810084" sldId="264"/>
        </pc:sldMkLst>
        <pc:spChg chg="mod">
          <ac:chgData name="Eldert Grootenboer" userId="3fe8758b2c2b58d2" providerId="LiveId" clId="{651C761D-FDB5-4528-A27D-61ED007B0DE5}" dt="2020-03-02T10:30:58.444" v="4600"/>
          <ac:spMkLst>
            <pc:docMk/>
            <pc:sldMk cId="309810084" sldId="264"/>
            <ac:spMk id="4" creationId="{9F994454-B812-4C21-B578-46AC13E476CE}"/>
          </ac:spMkLst>
        </pc:spChg>
      </pc:sldChg>
      <pc:sldChg chg="add ord modTransition setBg">
        <pc:chgData name="Eldert Grootenboer" userId="3fe8758b2c2b58d2" providerId="LiveId" clId="{651C761D-FDB5-4528-A27D-61ED007B0DE5}" dt="2020-03-02T19:32:59.284" v="5516"/>
        <pc:sldMkLst>
          <pc:docMk/>
          <pc:sldMk cId="810498566" sldId="264"/>
        </pc:sldMkLst>
      </pc:sldChg>
      <pc:sldChg chg="add del setBg">
        <pc:chgData name="Eldert Grootenboer" userId="3fe8758b2c2b58d2" providerId="LiveId" clId="{651C761D-FDB5-4528-A27D-61ED007B0DE5}" dt="2020-03-02T10:32:15.555" v="4662"/>
        <pc:sldMkLst>
          <pc:docMk/>
          <pc:sldMk cId="4255355224" sldId="264"/>
        </pc:sldMkLst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1298500787" sldId="302"/>
        </pc:sldMkLst>
      </pc:sldChg>
      <pc:sldChg chg="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3249496989" sldId="1529"/>
        </pc:sldMkLst>
      </pc:sldChg>
      <pc:sldChg chg="modSp add del mod ord modTransition setBg modShow">
        <pc:chgData name="Eldert Grootenboer" userId="3fe8758b2c2b58d2" providerId="LiveId" clId="{651C761D-FDB5-4528-A27D-61ED007B0DE5}" dt="2020-03-07T07:40:40.836" v="5960" actId="729"/>
        <pc:sldMkLst>
          <pc:docMk/>
          <pc:sldMk cId="2743749799" sldId="1863"/>
        </pc:sldMkLst>
        <pc:spChg chg="mod">
          <ac:chgData name="Eldert Grootenboer" userId="3fe8758b2c2b58d2" providerId="LiveId" clId="{651C761D-FDB5-4528-A27D-61ED007B0DE5}" dt="2020-03-02T10:31:26.822" v="4609" actId="404"/>
          <ac:spMkLst>
            <pc:docMk/>
            <pc:sldMk cId="2743749799" sldId="1863"/>
            <ac:spMk id="7" creationId="{00000000-0000-0000-0000-000000000000}"/>
          </ac:spMkLst>
        </pc:spChg>
      </pc:sldChg>
      <pc:sldChg chg="addSp delSp modSp add del mod modTransition delAnim modAnim modShow">
        <pc:chgData name="Eldert Grootenboer" userId="3fe8758b2c2b58d2" providerId="LiveId" clId="{651C761D-FDB5-4528-A27D-61ED007B0DE5}" dt="2020-03-03T11:17:25.916" v="5957" actId="729"/>
        <pc:sldMkLst>
          <pc:docMk/>
          <pc:sldMk cId="2295473396" sldId="1869"/>
        </pc:sldMkLst>
        <pc:spChg chg="add del mod">
          <ac:chgData name="Eldert Grootenboer" userId="3fe8758b2c2b58d2" providerId="LiveId" clId="{651C761D-FDB5-4528-A27D-61ED007B0DE5}" dt="2020-03-02T16:33:36.499" v="4860"/>
          <ac:spMkLst>
            <pc:docMk/>
            <pc:sldMk cId="2295473396" sldId="1869"/>
            <ac:spMk id="6" creationId="{A2E35217-6DF4-49D0-91AF-E2365639A371}"/>
          </ac:spMkLst>
        </pc:spChg>
        <pc:spChg chg="mod topLvl">
          <ac:chgData name="Eldert Grootenboer" userId="3fe8758b2c2b58d2" providerId="LiveId" clId="{651C761D-FDB5-4528-A27D-61ED007B0DE5}" dt="2020-02-27T14:18:59.205" v="4198" actId="14100"/>
          <ac:spMkLst>
            <pc:docMk/>
            <pc:sldMk cId="2295473396" sldId="1869"/>
            <ac:spMk id="9" creationId="{00000000-0000-0000-0000-000000000000}"/>
          </ac:spMkLst>
        </pc:spChg>
        <pc:grpChg chg="add mod">
          <ac:chgData name="Eldert Grootenboer" userId="3fe8758b2c2b58d2" providerId="LiveId" clId="{651C761D-FDB5-4528-A27D-61ED007B0DE5}" dt="2020-02-27T14:19:05.546" v="4199" actId="12788"/>
          <ac:grpSpMkLst>
            <pc:docMk/>
            <pc:sldMk cId="2295473396" sldId="1869"/>
            <ac:grpSpMk id="5" creationId="{A9474008-B810-4197-BAC3-92111052E75A}"/>
          </ac:grpSpMkLst>
        </pc:grpChg>
        <pc:grpChg chg="del">
          <ac:chgData name="Eldert Grootenboer" userId="3fe8758b2c2b58d2" providerId="LiveId" clId="{651C761D-FDB5-4528-A27D-61ED007B0DE5}" dt="2020-02-27T14:18:07.419" v="4189" actId="478"/>
          <ac:grpSpMkLst>
            <pc:docMk/>
            <pc:sldMk cId="2295473396" sldId="1869"/>
            <ac:grpSpMk id="25" creationId="{00000000-0000-0000-0000-000000000000}"/>
          </ac:grpSpMkLst>
        </pc:grpChg>
        <pc:picChg chg="add del mod">
          <ac:chgData name="Eldert Grootenboer" userId="3fe8758b2c2b58d2" providerId="LiveId" clId="{651C761D-FDB5-4528-A27D-61ED007B0DE5}" dt="2020-03-02T19:27:46.205" v="5477" actId="478"/>
          <ac:picMkLst>
            <pc:docMk/>
            <pc:sldMk cId="2295473396" sldId="1869"/>
            <ac:picMk id="3" creationId="{7686C50A-A427-4181-95C7-B82B05C0632A}"/>
          </ac:picMkLst>
        </pc:picChg>
        <pc:picChg chg="add mod">
          <ac:chgData name="Eldert Grootenboer" userId="3fe8758b2c2b58d2" providerId="LiveId" clId="{651C761D-FDB5-4528-A27D-61ED007B0DE5}" dt="2020-02-27T14:18:43.755" v="4195" actId="164"/>
          <ac:picMkLst>
            <pc:docMk/>
            <pc:sldMk cId="2295473396" sldId="1869"/>
            <ac:picMk id="4" creationId="{D1A41243-5E0C-4321-AE02-F27CC5E4FE5C}"/>
          </ac:picMkLst>
        </pc:picChg>
        <pc:picChg chg="add mod ord">
          <ac:chgData name="Eldert Grootenboer" userId="3fe8758b2c2b58d2" providerId="LiveId" clId="{651C761D-FDB5-4528-A27D-61ED007B0DE5}" dt="2020-03-02T19:27:44.697" v="5476" actId="167"/>
          <ac:picMkLst>
            <pc:docMk/>
            <pc:sldMk cId="2295473396" sldId="1869"/>
            <ac:picMk id="7" creationId="{A87ACFB6-5A39-45C0-8C7A-E2CBB0C0A954}"/>
          </ac:picMkLst>
        </pc:picChg>
        <pc:picChg chg="del">
          <ac:chgData name="Eldert Grootenboer" userId="3fe8758b2c2b58d2" providerId="LiveId" clId="{651C761D-FDB5-4528-A27D-61ED007B0DE5}" dt="2020-02-27T14:17:09.935" v="4186" actId="478"/>
          <ac:picMkLst>
            <pc:docMk/>
            <pc:sldMk cId="2295473396" sldId="1869"/>
            <ac:picMk id="13" creationId="{00000000-0000-0000-0000-000000000000}"/>
          </ac:picMkLst>
        </pc:picChg>
        <pc:picChg chg="mod">
          <ac:chgData name="Eldert Grootenboer" userId="3fe8758b2c2b58d2" providerId="LiveId" clId="{651C761D-FDB5-4528-A27D-61ED007B0DE5}" dt="2020-02-27T14:18:51.578" v="4197" actId="12788"/>
          <ac:picMkLst>
            <pc:docMk/>
            <pc:sldMk cId="2295473396" sldId="1869"/>
            <ac:picMk id="19" creationId="{00000000-0000-0000-0000-000000000000}"/>
          </ac:picMkLst>
        </pc:picChg>
        <pc:picChg chg="del topLvl">
          <ac:chgData name="Eldert Grootenboer" userId="3fe8758b2c2b58d2" providerId="LiveId" clId="{651C761D-FDB5-4528-A27D-61ED007B0DE5}" dt="2020-02-27T14:18:07.419" v="4189" actId="478"/>
          <ac:picMkLst>
            <pc:docMk/>
            <pc:sldMk cId="2295473396" sldId="1869"/>
            <ac:picMk id="23" creationId="{00000000-0000-0000-0000-000000000000}"/>
          </ac:picMkLst>
        </pc:picChg>
      </pc:sldChg>
      <pc:sldChg chg="modSp add del mod">
        <pc:chgData name="Eldert Grootenboer" userId="3fe8758b2c2b58d2" providerId="LiveId" clId="{651C761D-FDB5-4528-A27D-61ED007B0DE5}" dt="2020-02-27T13:05:08.491" v="3004" actId="47"/>
        <pc:sldMkLst>
          <pc:docMk/>
          <pc:sldMk cId="3040363324" sldId="1875"/>
        </pc:sldMkLst>
        <pc:spChg chg="mod">
          <ac:chgData name="Eldert Grootenboer" userId="3fe8758b2c2b58d2" providerId="LiveId" clId="{651C761D-FDB5-4528-A27D-61ED007B0DE5}" dt="2020-02-27T12:57:06.479" v="2983" actId="27636"/>
          <ac:spMkLst>
            <pc:docMk/>
            <pc:sldMk cId="3040363324" sldId="1875"/>
            <ac:spMk id="2" creationId="{00000000-0000-0000-0000-000000000000}"/>
          </ac:spMkLst>
        </pc:spChg>
      </pc:sldChg>
      <pc:sldChg chg="addSp delSp modSp mod ord modTransition modAnim modShow">
        <pc:chgData name="Eldert Grootenboer" userId="3fe8758b2c2b58d2" providerId="LiveId" clId="{651C761D-FDB5-4528-A27D-61ED007B0DE5}" dt="2020-03-02T19:32:59.284" v="5516"/>
        <pc:sldMkLst>
          <pc:docMk/>
          <pc:sldMk cId="1123346746" sldId="1903"/>
        </pc:sldMkLst>
        <pc:spChg chg="add del mod">
          <ac:chgData name="Eldert Grootenboer" userId="3fe8758b2c2b58d2" providerId="LiveId" clId="{651C761D-FDB5-4528-A27D-61ED007B0DE5}" dt="2020-03-02T16:33:40.297" v="4861"/>
          <ac:spMkLst>
            <pc:docMk/>
            <pc:sldMk cId="1123346746" sldId="1903"/>
            <ac:spMk id="2" creationId="{15AEF2A8-603C-4A20-A39F-E6FE5B8DB573}"/>
          </ac:spMkLst>
        </pc:spChg>
        <pc:spChg chg="mod">
          <ac:chgData name="Eldert Grootenboer" userId="3fe8758b2c2b58d2" providerId="LiveId" clId="{651C761D-FDB5-4528-A27D-61ED007B0DE5}" dt="2020-02-27T12:07:04.016" v="2288" actId="108"/>
          <ac:spMkLst>
            <pc:docMk/>
            <pc:sldMk cId="1123346746" sldId="1903"/>
            <ac:spMk id="3" creationId="{4309FE15-6386-914E-92C3-C6A388E27D17}"/>
          </ac:spMkLst>
        </pc:spChg>
        <pc:spChg chg="add del mod">
          <ac:chgData name="Eldert Grootenboer" userId="3fe8758b2c2b58d2" providerId="LiveId" clId="{651C761D-FDB5-4528-A27D-61ED007B0DE5}" dt="2020-02-27T13:43:05.931" v="3574"/>
          <ac:spMkLst>
            <pc:docMk/>
            <pc:sldMk cId="1123346746" sldId="1903"/>
            <ac:spMk id="6" creationId="{F6BC44EA-3F20-40B4-99A9-21ED3A11DF23}"/>
          </ac:spMkLst>
        </pc:spChg>
        <pc:spChg chg="add del mod">
          <ac:chgData name="Eldert Grootenboer" userId="3fe8758b2c2b58d2" providerId="LiveId" clId="{651C761D-FDB5-4528-A27D-61ED007B0DE5}" dt="2020-02-27T13:56:52.059" v="3693"/>
          <ac:spMkLst>
            <pc:docMk/>
            <pc:sldMk cId="1123346746" sldId="1903"/>
            <ac:spMk id="20" creationId="{BFF47FE7-013F-4EF0-8055-FFF15D850A66}"/>
          </ac:spMkLst>
        </pc:spChg>
        <pc:spChg chg="add del mod">
          <ac:chgData name="Eldert Grootenboer" userId="3fe8758b2c2b58d2" providerId="LiveId" clId="{651C761D-FDB5-4528-A27D-61ED007B0DE5}" dt="2020-03-02T19:18:09.470" v="5382" actId="207"/>
          <ac:spMkLst>
            <pc:docMk/>
            <pc:sldMk cId="1123346746" sldId="1903"/>
            <ac:spMk id="31" creationId="{9BAE385C-27EE-6048-8456-B61244449F84}"/>
          </ac:spMkLst>
        </pc:spChg>
        <pc:spChg chg="mod">
          <ac:chgData name="Eldert Grootenboer" userId="3fe8758b2c2b58d2" providerId="LiveId" clId="{651C761D-FDB5-4528-A27D-61ED007B0DE5}" dt="2020-02-27T12:36:24.818" v="2832" actId="403"/>
          <ac:spMkLst>
            <pc:docMk/>
            <pc:sldMk cId="1123346746" sldId="1903"/>
            <ac:spMk id="33" creationId="{A50A6928-D56F-1D4E-BFAE-6BF69694828F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37" creationId="{07769F1A-8626-844A-A913-B55D8FEA4A3E}"/>
          </ac:spMkLst>
        </pc:spChg>
        <pc:spChg chg="add del mod">
          <ac:chgData name="Eldert Grootenboer" userId="3fe8758b2c2b58d2" providerId="LiveId" clId="{651C761D-FDB5-4528-A27D-61ED007B0DE5}" dt="2020-03-02T19:18:05.162" v="5381" actId="207"/>
          <ac:spMkLst>
            <pc:docMk/>
            <pc:sldMk cId="1123346746" sldId="1903"/>
            <ac:spMk id="39" creationId="{BFF88277-75EB-7E4D-88DC-01E4593BF7A9}"/>
          </ac:spMkLst>
        </pc:spChg>
        <pc:spChg chg="mod">
          <ac:chgData name="Eldert Grootenboer" userId="3fe8758b2c2b58d2" providerId="LiveId" clId="{651C761D-FDB5-4528-A27D-61ED007B0DE5}" dt="2020-02-27T14:20:27.632" v="4211" actId="207"/>
          <ac:spMkLst>
            <pc:docMk/>
            <pc:sldMk cId="1123346746" sldId="1903"/>
            <ac:spMk id="41" creationId="{627A12AF-98A3-274E-A63F-46138DAC216C}"/>
          </ac:spMkLst>
        </pc:spChg>
        <pc:spChg chg="add del mod">
          <ac:chgData name="Eldert Grootenboer" userId="3fe8758b2c2b58d2" providerId="LiveId" clId="{651C761D-FDB5-4528-A27D-61ED007B0DE5}" dt="2020-03-02T19:17:30.926" v="5380" actId="207"/>
          <ac:spMkLst>
            <pc:docMk/>
            <pc:sldMk cId="1123346746" sldId="1903"/>
            <ac:spMk id="43" creationId="{D7856260-B387-5F46-BC6B-AF0B564E5D1D}"/>
          </ac:spMkLst>
        </pc:spChg>
        <pc:spChg chg="add del mod">
          <ac:chgData name="Eldert Grootenboer" userId="3fe8758b2c2b58d2" providerId="LiveId" clId="{651C761D-FDB5-4528-A27D-61ED007B0DE5}" dt="2020-02-27T14:19:19.188" v="4200" actId="207"/>
          <ac:spMkLst>
            <pc:docMk/>
            <pc:sldMk cId="1123346746" sldId="1903"/>
            <ac:spMk id="44" creationId="{FAED406D-1555-FF4D-BE74-B43B90C03E94}"/>
          </ac:spMkLst>
        </pc:spChg>
        <pc:spChg chg="add del mod">
          <ac:chgData name="Eldert Grootenboer" userId="3fe8758b2c2b58d2" providerId="LiveId" clId="{651C761D-FDB5-4528-A27D-61ED007B0DE5}" dt="2020-02-27T14:19:22.997" v="4201" actId="207"/>
          <ac:spMkLst>
            <pc:docMk/>
            <pc:sldMk cId="1123346746" sldId="1903"/>
            <ac:spMk id="63" creationId="{0C9EE833-F80E-134D-A6BB-35D838E9B5EB}"/>
          </ac:spMkLst>
        </pc:spChg>
        <pc:spChg chg="add del mod">
          <ac:chgData name="Eldert Grootenboer" userId="3fe8758b2c2b58d2" providerId="LiveId" clId="{651C761D-FDB5-4528-A27D-61ED007B0DE5}" dt="2020-02-27T14:20:43.893" v="4214" actId="207"/>
          <ac:spMkLst>
            <pc:docMk/>
            <pc:sldMk cId="1123346746" sldId="1903"/>
            <ac:spMk id="70" creationId="{8B430695-5C3A-E94F-91F7-87479A04BBEC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1" creationId="{518D00E5-4808-9941-8E67-D5A08368A21A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2" creationId="{EBE2F24E-2BA7-3340-84A7-596A9BD86F76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3" creationId="{BABE10EF-9012-6841-B273-370C561312AE}"/>
          </ac:spMkLst>
        </pc:spChg>
        <pc:grpChg chg="add mod">
          <ac:chgData name="Eldert Grootenboer" userId="3fe8758b2c2b58d2" providerId="LiveId" clId="{651C761D-FDB5-4528-A27D-61ED007B0DE5}" dt="2020-02-27T13:40:56.749" v="3553" actId="164"/>
          <ac:grpSpMkLst>
            <pc:docMk/>
            <pc:sldMk cId="1123346746" sldId="1903"/>
            <ac:grpSpMk id="2" creationId="{ADAC4599-A449-43AD-91EF-0FFC74A248CD}"/>
          </ac:grpSpMkLst>
        </pc:grpChg>
        <pc:grpChg chg="add del mod">
          <ac:chgData name="Eldert Grootenboer" userId="3fe8758b2c2b58d2" providerId="LiveId" clId="{651C761D-FDB5-4528-A27D-61ED007B0DE5}" dt="2020-02-27T14:20:31.683" v="4212" actId="208"/>
          <ac:grpSpMkLst>
            <pc:docMk/>
            <pc:sldMk cId="1123346746" sldId="1903"/>
            <ac:grpSpMk id="17" creationId="{ECFC1162-14C8-CE4F-A3D9-AC91D1D8D36A}"/>
          </ac:grpSpMkLst>
        </pc:grpChg>
        <pc:grpChg chg="add del mod">
          <ac:chgData name="Eldert Grootenboer" userId="3fe8758b2c2b58d2" providerId="LiveId" clId="{651C761D-FDB5-4528-A27D-61ED007B0DE5}" dt="2020-03-02T19:18:43.668" v="5384" actId="208"/>
          <ac:grpSpMkLst>
            <pc:docMk/>
            <pc:sldMk cId="1123346746" sldId="1903"/>
            <ac:grpSpMk id="19" creationId="{826D7B5A-7B5A-A74D-9855-B7FD9B82A489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32" creationId="{72BE6C9F-E70E-6846-80F2-C6697E375502}"/>
          </ac:grpSpMkLst>
        </pc:grpChg>
        <pc:grpChg chg="add del mod">
          <ac:chgData name="Eldert Grootenboer" userId="3fe8758b2c2b58d2" providerId="LiveId" clId="{651C761D-FDB5-4528-A27D-61ED007B0DE5}" dt="2020-02-27T14:20:19.487" v="4210" actId="208"/>
          <ac:grpSpMkLst>
            <pc:docMk/>
            <pc:sldMk cId="1123346746" sldId="1903"/>
            <ac:grpSpMk id="40" creationId="{84BCFDD8-F4CB-044A-8ECE-2C700FC9528A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74" creationId="{7A199A64-9282-9E47-8443-45B22723BCE0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87" creationId="{AA0E5D66-CC69-AB45-BC0D-DAFD2EC7D296}"/>
          </ac:grpSpMkLst>
        </pc:grpChg>
      </pc:sldChg>
      <pc:sldChg chg="addSp delSp modSp add del mod modTransition setBg setClrOvrMap delDesignElem">
        <pc:chgData name="Eldert Grootenboer" userId="3fe8758b2c2b58d2" providerId="LiveId" clId="{651C761D-FDB5-4528-A27D-61ED007B0DE5}" dt="2020-03-02T20:04:10.948" v="5802" actId="404"/>
        <pc:sldMkLst>
          <pc:docMk/>
          <pc:sldMk cId="891752123" sldId="1997"/>
        </pc:sldMkLst>
        <pc:spChg chg="add mod ord">
          <ac:chgData name="Eldert Grootenboer" userId="3fe8758b2c2b58d2" providerId="LiveId" clId="{651C761D-FDB5-4528-A27D-61ED007B0DE5}" dt="2020-03-02T20:03:34.184" v="5795" actId="207"/>
          <ac:spMkLst>
            <pc:docMk/>
            <pc:sldMk cId="891752123" sldId="1997"/>
            <ac:spMk id="2" creationId="{EDF5E76B-98B8-4D90-8AEA-7411FE79CE78}"/>
          </ac:spMkLst>
        </pc:spChg>
        <pc:spChg chg="add del mod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3" creationId="{C92B69F1-FE2F-4B33-8E04-D3E5BD43098C}"/>
          </ac:spMkLst>
        </pc:spChg>
        <pc:spChg chg="add del mod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4" creationId="{85365A5A-6319-4761-AFC3-D1D782FE11ED}"/>
          </ac:spMkLst>
        </pc:spChg>
        <pc:spChg chg="del">
          <ac:chgData name="Eldert Grootenboer" userId="3fe8758b2c2b58d2" providerId="LiveId" clId="{651C761D-FDB5-4528-A27D-61ED007B0DE5}" dt="2020-03-02T20:02:07.429" v="5783" actId="26606"/>
          <ac:spMkLst>
            <pc:docMk/>
            <pc:sldMk cId="891752123" sldId="1997"/>
            <ac:spMk id="15" creationId="{215E08B5-90E8-4900-B77C-542F198FC305}"/>
          </ac:spMkLst>
        </pc:spChg>
        <pc:spChg chg="mod ord">
          <ac:chgData name="Eldert Grootenboer" userId="3fe8758b2c2b58d2" providerId="LiveId" clId="{651C761D-FDB5-4528-A27D-61ED007B0DE5}" dt="2020-03-02T20:04:10.948" v="5802" actId="404"/>
          <ac:spMkLst>
            <pc:docMk/>
            <pc:sldMk cId="891752123" sldId="1997"/>
            <ac:spMk id="16" creationId="{FA376D98-3522-4C69-910D-880684F4FAA0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0" creationId="{2EEE8F11-3582-44B7-9869-F2D26D7DD9D4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1" creationId="{2141F1CC-6A53-4BCF-9127-AABB52E2497E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2" creationId="{C20C2C41-D9A8-45BE-9E21-91268EC186D8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3" creationId="{799A8B4F-0FED-46C0-9186-5A8E116D8744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4" creationId="{561B2B49-7142-4CA8-A929-4671548E6A5A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6" creationId="{B38B1FC8-38BF-4066-8F4A-12EEC1C1AF64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7" creationId="{38A69B74-22E3-47CC-823F-18BE7930C814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9" creationId="{1778637B-5DB8-4A75-B2E6-FC2B1BB9A7DB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31" creationId="{0035A30C-45F3-4EFB-B2E8-6E2A11843D39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33" creationId="{178B4B56-5CC4-4608-A9A9-996108D35B5B}"/>
          </ac:spMkLst>
        </pc:spChg>
        <pc:picChg chg="mod or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4" creationId="{17D8DC3E-938A-4B8E-9849-BB9EC563AC2D}"/>
          </ac:picMkLst>
        </pc:picChg>
        <pc:picChg chg="mod or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7" creationId="{0C413F6D-2B4F-4F91-A559-857AC1762A4D}"/>
          </ac:picMkLst>
        </pc:picChg>
        <pc:picChg chg="mo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8" creationId="{CFB40FDA-39CD-4620-9C61-B9A00618B063}"/>
          </ac:picMkLst>
        </pc:picChg>
        <pc:picChg chg="add del">
          <ac:chgData name="Eldert Grootenboer" userId="3fe8758b2c2b58d2" providerId="LiveId" clId="{651C761D-FDB5-4528-A27D-61ED007B0DE5}" dt="2020-03-02T20:02:47.657" v="5787"/>
          <ac:picMkLst>
            <pc:docMk/>
            <pc:sldMk cId="891752123" sldId="1997"/>
            <ac:picMk id="25" creationId="{DA6861EE-7660-46C9-80BD-173B8F7454B8}"/>
          </ac:picMkLst>
        </pc:picChg>
      </pc:sldChg>
      <pc:sldChg chg="addSp delSp modSp add del mod delAnim modAnim">
        <pc:chgData name="Eldert Grootenboer" userId="3fe8758b2c2b58d2" providerId="LiveId" clId="{651C761D-FDB5-4528-A27D-61ED007B0DE5}" dt="2020-02-27T13:06:47.068" v="3037" actId="47"/>
        <pc:sldMkLst>
          <pc:docMk/>
          <pc:sldMk cId="990974550" sldId="2337"/>
        </pc:sldMkLst>
        <pc:spChg chg="mod">
          <ac:chgData name="Eldert Grootenboer" userId="3fe8758b2c2b58d2" providerId="LiveId" clId="{651C761D-FDB5-4528-A27D-61ED007B0DE5}" dt="2020-02-27T13:05:27.721" v="3021" actId="20577"/>
          <ac:spMkLst>
            <pc:docMk/>
            <pc:sldMk cId="990974550" sldId="2337"/>
            <ac:spMk id="3" creationId="{9B227D85-4DEC-4BF4-8A32-D0294FFD9E64}"/>
          </ac:spMkLst>
        </pc:spChg>
        <pc:spChg chg="add mod">
          <ac:chgData name="Eldert Grootenboer" userId="3fe8758b2c2b58d2" providerId="LiveId" clId="{651C761D-FDB5-4528-A27D-61ED007B0DE5}" dt="2020-02-27T13:06:32.004" v="3034" actId="20577"/>
          <ac:spMkLst>
            <pc:docMk/>
            <pc:sldMk cId="990974550" sldId="2337"/>
            <ac:spMk id="15" creationId="{C1BE1F85-0532-4A63-923A-4DF74678432E}"/>
          </ac:spMkLst>
        </pc:spChg>
        <pc:grpChg chg="del">
          <ac:chgData name="Eldert Grootenboer" userId="3fe8758b2c2b58d2" providerId="LiveId" clId="{651C761D-FDB5-4528-A27D-61ED007B0DE5}" dt="2020-02-27T13:05:11.160" v="3005" actId="478"/>
          <ac:grpSpMkLst>
            <pc:docMk/>
            <pc:sldMk cId="990974550" sldId="2337"/>
            <ac:grpSpMk id="8" creationId="{C4AE41C0-B97F-49DA-8826-AC46FDA3E9E1}"/>
          </ac:grpSpMkLst>
        </pc:grpChg>
        <pc:picChg chg="add del">
          <ac:chgData name="Eldert Grootenboer" userId="3fe8758b2c2b58d2" providerId="LiveId" clId="{651C761D-FDB5-4528-A27D-61ED007B0DE5}" dt="2020-02-27T13:05:45.530" v="3023"/>
          <ac:picMkLst>
            <pc:docMk/>
            <pc:sldMk cId="990974550" sldId="2337"/>
            <ac:picMk id="14" creationId="{6ADE99A2-5CBE-4947-800A-1E833AB05461}"/>
          </ac:picMkLst>
        </pc:picChg>
        <pc:picChg chg="add mod">
          <ac:chgData name="Eldert Grootenboer" userId="3fe8758b2c2b58d2" providerId="LiveId" clId="{651C761D-FDB5-4528-A27D-61ED007B0DE5}" dt="2020-02-27T13:06:22.645" v="3026" actId="1367"/>
          <ac:picMkLst>
            <pc:docMk/>
            <pc:sldMk cId="990974550" sldId="2337"/>
            <ac:picMk id="16" creationId="{D3E6A98E-778F-4DDE-A815-292F8C93E7FE}"/>
          </ac:picMkLst>
        </pc:picChg>
      </pc:sldChg>
      <pc:sldChg chg="add del modTransition">
        <pc:chgData name="Eldert Grootenboer" userId="3fe8758b2c2b58d2" providerId="LiveId" clId="{651C761D-FDB5-4528-A27D-61ED007B0DE5}" dt="2020-02-27T13:06:36.655" v="3035" actId="47"/>
        <pc:sldMkLst>
          <pc:docMk/>
          <pc:sldMk cId="2307849071" sldId="2340"/>
        </pc:sldMkLst>
      </pc:sldChg>
      <pc:sldChg chg="add del modTransition">
        <pc:chgData name="Eldert Grootenboer" userId="3fe8758b2c2b58d2" providerId="LiveId" clId="{651C761D-FDB5-4528-A27D-61ED007B0DE5}" dt="2020-02-27T13:06:37.431" v="3036" actId="47"/>
        <pc:sldMkLst>
          <pc:docMk/>
          <pc:sldMk cId="1899116830" sldId="2341"/>
        </pc:sldMkLst>
      </pc:sldChg>
      <pc:sldChg chg="modSp add del">
        <pc:chgData name="Eldert Grootenboer" userId="3fe8758b2c2b58d2" providerId="LiveId" clId="{651C761D-FDB5-4528-A27D-61ED007B0DE5}" dt="2020-02-27T12:22:25.613" v="2525" actId="47"/>
        <pc:sldMkLst>
          <pc:docMk/>
          <pc:sldMk cId="2266574917" sldId="2554"/>
        </pc:sldMkLst>
        <pc:spChg chg="mod">
          <ac:chgData name="Eldert Grootenboer" userId="3fe8758b2c2b58d2" providerId="LiveId" clId="{651C761D-FDB5-4528-A27D-61ED007B0DE5}" dt="2020-02-16T09:39:58.897" v="35" actId="27636"/>
          <ac:spMkLst>
            <pc:docMk/>
            <pc:sldMk cId="2266574917" sldId="2554"/>
            <ac:spMk id="6" creationId="{00000000-0000-0000-0000-000000000000}"/>
          </ac:spMkLst>
        </pc:spChg>
        <pc:spChg chg="mod">
          <ac:chgData name="Eldert Grootenboer" userId="3fe8758b2c2b58d2" providerId="LiveId" clId="{651C761D-FDB5-4528-A27D-61ED007B0DE5}" dt="2020-02-16T09:40:02.499" v="37" actId="20577"/>
          <ac:spMkLst>
            <pc:docMk/>
            <pc:sldMk cId="2266574917" sldId="2554"/>
            <ac:spMk id="17" creationId="{00000000-0000-0000-0000-000000000000}"/>
          </ac:spMkLst>
        </pc:spChg>
      </pc:sldChg>
      <pc:sldChg chg="addSp delSp modSp add del mod ord modTransition setBg setClrOvrMap">
        <pc:chgData name="Eldert Grootenboer" userId="3fe8758b2c2b58d2" providerId="LiveId" clId="{651C761D-FDB5-4528-A27D-61ED007B0DE5}" dt="2020-02-27T12:15:30.222" v="2345" actId="47"/>
        <pc:sldMkLst>
          <pc:docMk/>
          <pc:sldMk cId="3625992909" sldId="2618"/>
        </pc:sldMkLst>
        <pc:spChg chg="del mod">
          <ac:chgData name="Eldert Grootenboer" userId="3fe8758b2c2b58d2" providerId="LiveId" clId="{651C761D-FDB5-4528-A27D-61ED007B0DE5}" dt="2020-02-27T12:08:52.670" v="2306" actId="478"/>
          <ac:spMkLst>
            <pc:docMk/>
            <pc:sldMk cId="3625992909" sldId="2618"/>
            <ac:spMk id="2" creationId="{A26D70F7-0B1F-4859-82F6-625D29B2608E}"/>
          </ac:spMkLst>
        </pc:spChg>
        <pc:spChg chg="del">
          <ac:chgData name="Eldert Grootenboer" userId="3fe8758b2c2b58d2" providerId="LiveId" clId="{651C761D-FDB5-4528-A27D-61ED007B0DE5}" dt="2020-02-27T11:04:11.948" v="2149" actId="26606"/>
          <ac:spMkLst>
            <pc:docMk/>
            <pc:sldMk cId="3625992909" sldId="2618"/>
            <ac:spMk id="3" creationId="{06E1F4A1-C251-460A-80C4-88126FE4FFB3}"/>
          </ac:spMkLst>
        </pc:spChg>
        <pc:spChg chg="add del mod">
          <ac:chgData name="Eldert Grootenboer" userId="3fe8758b2c2b58d2" providerId="LiveId" clId="{651C761D-FDB5-4528-A27D-61ED007B0DE5}" dt="2020-02-27T12:15:04.110" v="2340"/>
          <ac:spMkLst>
            <pc:docMk/>
            <pc:sldMk cId="3625992909" sldId="2618"/>
            <ac:spMk id="4" creationId="{DD2ED0DA-DB81-4253-84EB-85FC483CE094}"/>
          </ac:spMkLst>
        </pc:spChg>
        <pc:spChg chg="add del mod">
          <ac:chgData name="Eldert Grootenboer" userId="3fe8758b2c2b58d2" providerId="LiveId" clId="{651C761D-FDB5-4528-A27D-61ED007B0DE5}" dt="2020-02-27T12:15:04.110" v="2340"/>
          <ac:spMkLst>
            <pc:docMk/>
            <pc:sldMk cId="3625992909" sldId="2618"/>
            <ac:spMk id="6" creationId="{8EA5537F-2CA4-42DC-ACE4-319E251D794D}"/>
          </ac:spMkLst>
        </pc:spChg>
        <pc:spChg chg="add del mod">
          <ac:chgData name="Eldert Grootenboer" userId="3fe8758b2c2b58d2" providerId="LiveId" clId="{651C761D-FDB5-4528-A27D-61ED007B0DE5}" dt="2020-02-27T12:15:09.264" v="2341"/>
          <ac:spMkLst>
            <pc:docMk/>
            <pc:sldMk cId="3625992909" sldId="2618"/>
            <ac:spMk id="7" creationId="{6FA24A16-6CDD-4FE7-86F8-26EA7EC842D2}"/>
          </ac:spMkLst>
        </pc:spChg>
        <pc:spChg chg="add mod">
          <ac:chgData name="Eldert Grootenboer" userId="3fe8758b2c2b58d2" providerId="LiveId" clId="{651C761D-FDB5-4528-A27D-61ED007B0DE5}" dt="2020-02-27T12:15:20.215" v="2343" actId="21"/>
          <ac:spMkLst>
            <pc:docMk/>
            <pc:sldMk cId="3625992909" sldId="2618"/>
            <ac:spMk id="8" creationId="{DE4CB9ED-532A-4BE7-8C3B-8899445CBF68}"/>
          </ac:spMkLst>
        </pc:spChg>
        <pc:spChg chg="add del mod">
          <ac:chgData name="Eldert Grootenboer" userId="3fe8758b2c2b58d2" providerId="LiveId" clId="{651C761D-FDB5-4528-A27D-61ED007B0DE5}" dt="2020-02-27T12:15:09.264" v="2341"/>
          <ac:spMkLst>
            <pc:docMk/>
            <pc:sldMk cId="3625992909" sldId="2618"/>
            <ac:spMk id="9" creationId="{981C7F3A-88CE-4497-AAE0-300AB923E780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0" creationId="{3B0DF90E-6BAD-4E82-8FDF-717C9A357378}"/>
          </ac:spMkLst>
        </pc:spChg>
        <pc:spChg chg="add mod ord">
          <ac:chgData name="Eldert Grootenboer" userId="3fe8758b2c2b58d2" providerId="LiveId" clId="{651C761D-FDB5-4528-A27D-61ED007B0DE5}" dt="2020-02-27T12:15:18.360" v="2342" actId="167"/>
          <ac:spMkLst>
            <pc:docMk/>
            <pc:sldMk cId="3625992909" sldId="2618"/>
            <ac:spMk id="11" creationId="{43250DB2-8341-4AA0-A2E9-306634D08935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2" creationId="{13DCC859-0434-4BB8-B6C5-09C88AE698FB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4" creationId="{08E7ACFB-B791-4C23-8B17-013FEDC09A89}"/>
          </ac:spMkLst>
        </pc:spChg>
        <pc:graphicFrameChg chg="add del mod ord modGraphic">
          <ac:chgData name="Eldert Grootenboer" userId="3fe8758b2c2b58d2" providerId="LiveId" clId="{651C761D-FDB5-4528-A27D-61ED007B0DE5}" dt="2020-02-27T12:14:39.480" v="2338" actId="478"/>
          <ac:graphicFrameMkLst>
            <pc:docMk/>
            <pc:sldMk cId="3625992909" sldId="2618"/>
            <ac:graphicFrameMk id="5" creationId="{59589B65-4A7B-48E6-B471-4ECE55015020}"/>
          </ac:graphicFrameMkLst>
        </pc:graphicFrameChg>
      </pc:sldChg>
      <pc:sldChg chg="add del ord modTransition">
        <pc:chgData name="Eldert Grootenboer" userId="3fe8758b2c2b58d2" providerId="LiveId" clId="{651C761D-FDB5-4528-A27D-61ED007B0DE5}" dt="2020-02-27T12:19:28.556" v="2507" actId="47"/>
        <pc:sldMkLst>
          <pc:docMk/>
          <pc:sldMk cId="437529427" sldId="2620"/>
        </pc:sldMkLst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3693905209" sldId="8426"/>
        </pc:sldMkLst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593373925" sldId="8483"/>
        </pc:sldMkLst>
      </pc:sldChg>
      <pc:sldChg chg="addSp delSp add del setBg delDesignElem">
        <pc:chgData name="Eldert Grootenboer" userId="3fe8758b2c2b58d2" providerId="LiveId" clId="{651C761D-FDB5-4528-A27D-61ED007B0DE5}" dt="2020-02-27T13:45:53.689" v="3591" actId="47"/>
        <pc:sldMkLst>
          <pc:docMk/>
          <pc:sldMk cId="310157066" sldId="8487"/>
        </pc:sldMkLst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3" creationId="{7264F718-7FAC-4056-9FA9-A603EC682FE7}"/>
          </ac:spMkLst>
        </pc:spChg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5" creationId="{F74639F7-E3C7-4165-A83E-6386A86BA1DA}"/>
          </ac:spMkLst>
        </pc:spChg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7" creationId="{8B3AF0F1-707A-463E-B5EE-33C63A40CFC9}"/>
          </ac:spMkLst>
        </pc:sp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55:42.351" v="5761" actId="12"/>
        <pc:sldMkLst>
          <pc:docMk/>
          <pc:sldMk cId="162810209" sldId="10737"/>
        </pc:sldMkLst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2" creationId="{C68A4928-6FD4-4A04-A793-8E903113F26B}"/>
          </ac:spMkLst>
        </pc:spChg>
        <pc:spChg chg="mod">
          <ac:chgData name="Eldert Grootenboer" userId="3fe8758b2c2b58d2" providerId="LiveId" clId="{651C761D-FDB5-4528-A27D-61ED007B0DE5}" dt="2020-02-27T14:33:36.475" v="4283" actId="26606"/>
          <ac:spMkLst>
            <pc:docMk/>
            <pc:sldMk cId="162810209" sldId="10737"/>
            <ac:spMk id="3" creationId="{02CE0AD9-C085-43B1-B0AB-04A140F42C43}"/>
          </ac:spMkLst>
        </pc:spChg>
        <pc:spChg chg="mod">
          <ac:chgData name="Eldert Grootenboer" userId="3fe8758b2c2b58d2" providerId="LiveId" clId="{651C761D-FDB5-4528-A27D-61ED007B0DE5}" dt="2020-03-02T19:55:42.351" v="5761" actId="12"/>
          <ac:spMkLst>
            <pc:docMk/>
            <pc:sldMk cId="162810209" sldId="10737"/>
            <ac:spMk id="4" creationId="{88C51E16-DF1B-4078-8CDD-D0A9258EFE39}"/>
          </ac:spMkLst>
        </pc:spChg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5" creationId="{6CF7E642-6DD9-4466-A090-0AAD7FCBEB2D}"/>
          </ac:spMkLst>
        </pc:spChg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6" creationId="{6E8E7B33-2043-4EEC-86AC-2166EE417C70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7" creationId="{640894BA-D218-4051-9FAD-789DF6AB9B8D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8" creationId="{6B7AE67C-FF69-4F86-8931-1EC1EB8406D7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9" creationId="{8BB15071-86D0-471F-B4EE-42AB703E3C8B}"/>
          </ac:spMkLst>
        </pc:spChg>
        <pc:spChg chg="add del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71" creationId="{C5E6CFF1-2F42-4E10-9A97-F116F46F53FE}"/>
          </ac:spMkLst>
        </pc:spChg>
        <pc:picChg chg="mod ord">
          <ac:chgData name="Eldert Grootenboer" userId="3fe8758b2c2b58d2" providerId="LiveId" clId="{651C761D-FDB5-4528-A27D-61ED007B0DE5}" dt="2020-02-27T14:33:36.475" v="4283" actId="26606"/>
          <ac:picMkLst>
            <pc:docMk/>
            <pc:sldMk cId="162810209" sldId="10737"/>
            <ac:picMk id="3074" creationId="{3B80CCF1-E67C-4664-AA5F-F2FD8D414359}"/>
          </ac:picMkLst>
        </pc:picChg>
        <pc:cxnChg chg="add del">
          <ac:chgData name="Eldert Grootenboer" userId="3fe8758b2c2b58d2" providerId="LiveId" clId="{651C761D-FDB5-4528-A27D-61ED007B0DE5}" dt="2020-03-02T19:55:32.095" v="5758"/>
          <ac:cxnSpMkLst>
            <pc:docMk/>
            <pc:sldMk cId="162810209" sldId="10737"/>
            <ac:cxnSpMk id="73" creationId="{67182200-4859-4C8D-BCBB-55B245C28BA3}"/>
          </ac:cxnSpMkLst>
        </pc:cxnChg>
      </pc:sldChg>
      <pc:sldChg chg="addSp delSp modSp add del mod ord setBg modAnim setClrOvrMap delDesignElem">
        <pc:chgData name="Eldert Grootenboer" userId="3fe8758b2c2b58d2" providerId="LiveId" clId="{651C761D-FDB5-4528-A27D-61ED007B0DE5}" dt="2020-02-27T13:40:17.918" v="3550" actId="2696"/>
        <pc:sldMkLst>
          <pc:docMk/>
          <pc:sldMk cId="802196936" sldId="10737"/>
        </pc:sldMkLst>
        <pc:spChg chg="add del mod">
          <ac:chgData name="Eldert Grootenboer" userId="3fe8758b2c2b58d2" providerId="LiveId" clId="{651C761D-FDB5-4528-A27D-61ED007B0DE5}" dt="2020-02-27T11:06:32.505" v="2172"/>
          <ac:spMkLst>
            <pc:docMk/>
            <pc:sldMk cId="802196936" sldId="10737"/>
            <ac:spMk id="2" creationId="{132CD3E5-A445-4912-8923-4FD342A1EFFD}"/>
          </ac:spMkLst>
        </pc:spChg>
        <pc:spChg chg="add del mod">
          <ac:chgData name="Eldert Grootenboer" userId="3fe8758b2c2b58d2" providerId="LiveId" clId="{651C761D-FDB5-4528-A27D-61ED007B0DE5}" dt="2020-02-27T13:24:27.873" v="3305"/>
          <ac:spMkLst>
            <pc:docMk/>
            <pc:sldMk cId="802196936" sldId="10737"/>
            <ac:spMk id="2" creationId="{E8DC5D47-FAFC-43E5-8D98-1AA5C50FF978}"/>
          </ac:spMkLst>
        </pc:spChg>
        <pc:spChg chg="mod ord">
          <ac:chgData name="Eldert Grootenboer" userId="3fe8758b2c2b58d2" providerId="LiveId" clId="{651C761D-FDB5-4528-A27D-61ED007B0DE5}" dt="2020-02-27T12:00:22.222" v="2239" actId="108"/>
          <ac:spMkLst>
            <pc:docMk/>
            <pc:sldMk cId="802196936" sldId="10737"/>
            <ac:spMk id="3" creationId="{02CE0AD9-C085-43B1-B0AB-04A140F42C43}"/>
          </ac:spMkLst>
        </pc:spChg>
        <pc:spChg chg="add mod">
          <ac:chgData name="Eldert Grootenboer" userId="3fe8758b2c2b58d2" providerId="LiveId" clId="{651C761D-FDB5-4528-A27D-61ED007B0DE5}" dt="2020-02-27T12:00:14.775" v="2238" actId="120"/>
          <ac:spMkLst>
            <pc:docMk/>
            <pc:sldMk cId="802196936" sldId="10737"/>
            <ac:spMk id="4" creationId="{88C51E16-DF1B-4078-8CDD-D0A9258EFE39}"/>
          </ac:spMkLst>
        </pc:spChg>
        <pc:spChg chg="add del mod">
          <ac:chgData name="Eldert Grootenboer" userId="3fe8758b2c2b58d2" providerId="LiveId" clId="{651C761D-FDB5-4528-A27D-61ED007B0DE5}" dt="2020-02-27T11:06:36.229" v="2174"/>
          <ac:spMkLst>
            <pc:docMk/>
            <pc:sldMk cId="802196936" sldId="10737"/>
            <ac:spMk id="5" creationId="{96DD6136-321F-4D0B-9141-F8E38424985B}"/>
          </ac:spMkLst>
        </pc:spChg>
        <pc:spChg chg="add del mod">
          <ac:chgData name="Eldert Grootenboer" userId="3fe8758b2c2b58d2" providerId="LiveId" clId="{651C761D-FDB5-4528-A27D-61ED007B0DE5}" dt="2020-02-27T12:02:09.115" v="2241"/>
          <ac:spMkLst>
            <pc:docMk/>
            <pc:sldMk cId="802196936" sldId="10737"/>
            <ac:spMk id="6" creationId="{350639C3-A8D2-46AB-8253-C9FBC9DCF07E}"/>
          </ac:spMkLst>
        </pc:spChg>
        <pc:spChg chg="add del">
          <ac:chgData name="Eldert Grootenboer" userId="3fe8758b2c2b58d2" providerId="LiveId" clId="{651C761D-FDB5-4528-A27D-61ED007B0DE5}" dt="2020-02-27T10:50:56.620" v="1510" actId="26606"/>
          <ac:spMkLst>
            <pc:docMk/>
            <pc:sldMk cId="802196936" sldId="10737"/>
            <ac:spMk id="28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2:49.221" v="1613" actId="26606"/>
          <ac:spMkLst>
            <pc:docMk/>
            <pc:sldMk cId="802196936" sldId="10737"/>
            <ac:spMk id="30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0:50:49.833" v="1508"/>
          <ac:spMkLst>
            <pc:docMk/>
            <pc:sldMk cId="802196936" sldId="10737"/>
            <ac:spMk id="31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3:14.416" v="1621" actId="26606"/>
          <ac:spMkLst>
            <pc:docMk/>
            <pc:sldMk cId="802196936" sldId="10737"/>
            <ac:spMk id="34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3:13.360" v="1618" actId="26606"/>
          <ac:spMkLst>
            <pc:docMk/>
            <pc:sldMk cId="802196936" sldId="10737"/>
            <ac:spMk id="40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1:06:51.771" v="2176" actId="26606"/>
          <ac:spMkLst>
            <pc:docMk/>
            <pc:sldMk cId="802196936" sldId="10737"/>
            <ac:spMk id="41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0:53:14.411" v="1620" actId="26606"/>
          <ac:spMkLst>
            <pc:docMk/>
            <pc:sldMk cId="802196936" sldId="10737"/>
            <ac:spMk id="44" creationId="{E862BE82-D00D-42C1-BF16-93AA37870C32}"/>
          </ac:spMkLst>
        </pc:spChg>
        <pc:spChg chg="add del">
          <ac:chgData name="Eldert Grootenboer" userId="3fe8758b2c2b58d2" providerId="LiveId" clId="{651C761D-FDB5-4528-A27D-61ED007B0DE5}" dt="2020-02-27T10:53:14.411" v="1620" actId="26606"/>
          <ac:spMkLst>
            <pc:docMk/>
            <pc:sldMk cId="802196936" sldId="10737"/>
            <ac:spMk id="45" creationId="{F6D92C2D-1D3D-4974-918C-06579FB354A9}"/>
          </ac:spMkLst>
        </pc:spChg>
        <pc:spChg chg="add del">
          <ac:chgData name="Eldert Grootenboer" userId="3fe8758b2c2b58d2" providerId="LiveId" clId="{651C761D-FDB5-4528-A27D-61ED007B0DE5}" dt="2020-02-27T10:53:44.365" v="1632" actId="26606"/>
          <ac:spMkLst>
            <pc:docMk/>
            <pc:sldMk cId="802196936" sldId="10737"/>
            <ac:spMk id="47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3:42.514" v="1629" actId="26606"/>
          <ac:spMkLst>
            <pc:docMk/>
            <pc:sldMk cId="802196936" sldId="10737"/>
            <ac:spMk id="55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0:53:44.358" v="1631" actId="26606"/>
          <ac:spMkLst>
            <pc:docMk/>
            <pc:sldMk cId="802196936" sldId="10737"/>
            <ac:spMk id="58" creationId="{6EFFF4A2-EB01-4738-9824-8D9A72A51BB9}"/>
          </ac:spMkLst>
        </pc:spChg>
        <pc:spChg chg="add del">
          <ac:chgData name="Eldert Grootenboer" userId="3fe8758b2c2b58d2" providerId="LiveId" clId="{651C761D-FDB5-4528-A27D-61ED007B0DE5}" dt="2020-02-27T10:56:33.703" v="1722" actId="26606"/>
          <ac:spMkLst>
            <pc:docMk/>
            <pc:sldMk cId="802196936" sldId="10737"/>
            <ac:spMk id="61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6:29.827" v="1719" actId="26606"/>
          <ac:spMkLst>
            <pc:docMk/>
            <pc:sldMk cId="802196936" sldId="10737"/>
            <ac:spMk id="67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0:56:33.697" v="1721" actId="26606"/>
          <ac:spMkLst>
            <pc:docMk/>
            <pc:sldMk cId="802196936" sldId="10737"/>
            <ac:spMk id="72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1:06:23.719" v="2169"/>
          <ac:spMkLst>
            <pc:docMk/>
            <pc:sldMk cId="802196936" sldId="10737"/>
            <ac:spMk id="74" creationId="{3CD9DF72-87A3-404E-A828-84CBF11A8303}"/>
          </ac:spMkLst>
        </pc:spChg>
        <pc:grpChg chg="add del">
          <ac:chgData name="Eldert Grootenboer" userId="3fe8758b2c2b58d2" providerId="LiveId" clId="{651C761D-FDB5-4528-A27D-61ED007B0DE5}" dt="2020-02-27T10:53:44.358" v="1631" actId="26606"/>
          <ac:grpSpMkLst>
            <pc:docMk/>
            <pc:sldMk cId="802196936" sldId="10737"/>
            <ac:grpSpMk id="59" creationId="{D4469D90-62FA-49B2-981E-5305361D5A58}"/>
          </ac:grpSpMkLst>
        </pc:grpChg>
        <pc:picChg chg="add del mod">
          <ac:chgData name="Eldert Grootenboer" userId="3fe8758b2c2b58d2" providerId="LiveId" clId="{651C761D-FDB5-4528-A27D-61ED007B0DE5}" dt="2020-02-27T13:23:49.088" v="3304"/>
          <ac:picMkLst>
            <pc:docMk/>
            <pc:sldMk cId="802196936" sldId="10737"/>
            <ac:picMk id="5" creationId="{768B86B5-666D-43C9-9447-C1E0E1FA9870}"/>
          </ac:picMkLst>
        </pc:picChg>
        <pc:picChg chg="del mod ord">
          <ac:chgData name="Eldert Grootenboer" userId="3fe8758b2c2b58d2" providerId="LiveId" clId="{651C761D-FDB5-4528-A27D-61ED007B0DE5}" dt="2020-02-27T11:06:34.699" v="2173" actId="21"/>
          <ac:picMkLst>
            <pc:docMk/>
            <pc:sldMk cId="802196936" sldId="10737"/>
            <ac:picMk id="26" creationId="{95515982-BC40-48EB-B36E-254EDD709101}"/>
          </ac:picMkLst>
        </pc:picChg>
        <pc:picChg chg="add del mod ord">
          <ac:chgData name="Eldert Grootenboer" userId="3fe8758b2c2b58d2" providerId="LiveId" clId="{651C761D-FDB5-4528-A27D-61ED007B0DE5}" dt="2020-02-27T12:00:31.222" v="2240" actId="478"/>
          <ac:picMkLst>
            <pc:docMk/>
            <pc:sldMk cId="802196936" sldId="10737"/>
            <ac:picMk id="37" creationId="{F36F2A48-6BE6-49E8-811A-3F3593D65A5A}"/>
          </ac:picMkLst>
        </pc:picChg>
        <pc:picChg chg="add del">
          <ac:chgData name="Eldert Grootenboer" userId="3fe8758b2c2b58d2" providerId="LiveId" clId="{651C761D-FDB5-4528-A27D-61ED007B0DE5}" dt="2020-02-27T11:06:51.771" v="2176" actId="26606"/>
          <ac:picMkLst>
            <pc:docMk/>
            <pc:sldMk cId="802196936" sldId="10737"/>
            <ac:picMk id="39" creationId="{EE09A529-E47C-4634-BB98-0A9526C372B4}"/>
          </ac:picMkLst>
        </pc:picChg>
        <pc:picChg chg="add del mod">
          <ac:chgData name="Eldert Grootenboer" userId="3fe8758b2c2b58d2" providerId="LiveId" clId="{651C761D-FDB5-4528-A27D-61ED007B0DE5}" dt="2020-02-27T13:22:27.322" v="3301" actId="478"/>
          <ac:picMkLst>
            <pc:docMk/>
            <pc:sldMk cId="802196936" sldId="10737"/>
            <ac:picMk id="43" creationId="{EB8DE0D5-CB7B-440E-94C6-0F7CEE5AB780}"/>
          </ac:picMkLst>
        </pc:picChg>
        <pc:picChg chg="add del">
          <ac:chgData name="Eldert Grootenboer" userId="3fe8758b2c2b58d2" providerId="LiveId" clId="{651C761D-FDB5-4528-A27D-61ED007B0DE5}" dt="2020-02-27T10:53:42.514" v="1629" actId="26606"/>
          <ac:picMkLst>
            <pc:docMk/>
            <pc:sldMk cId="802196936" sldId="10737"/>
            <ac:picMk id="53" creationId="{EE09A529-E47C-4634-BB98-0A9526C372B4}"/>
          </ac:picMkLst>
        </pc:picChg>
        <pc:picChg chg="add del">
          <ac:chgData name="Eldert Grootenboer" userId="3fe8758b2c2b58d2" providerId="LiveId" clId="{651C761D-FDB5-4528-A27D-61ED007B0DE5}" dt="2020-02-27T10:56:33.697" v="1721" actId="26606"/>
          <ac:picMkLst>
            <pc:docMk/>
            <pc:sldMk cId="802196936" sldId="10737"/>
            <ac:picMk id="71" creationId="{EE09A529-E47C-4634-BB98-0A9526C372B4}"/>
          </ac:picMkLst>
        </pc:picChg>
        <pc:picChg chg="add">
          <ac:chgData name="Eldert Grootenboer" userId="3fe8758b2c2b58d2" providerId="LiveId" clId="{651C761D-FDB5-4528-A27D-61ED007B0DE5}" dt="2020-02-27T13:24:27.873" v="3305"/>
          <ac:picMkLst>
            <pc:docMk/>
            <pc:sldMk cId="802196936" sldId="10737"/>
            <ac:picMk id="3074" creationId="{3B80CCF1-E67C-4664-AA5F-F2FD8D414359}"/>
          </ac:picMkLst>
        </pc:picChg>
        <pc:cxnChg chg="add del">
          <ac:chgData name="Eldert Grootenboer" userId="3fe8758b2c2b58d2" providerId="LiveId" clId="{651C761D-FDB5-4528-A27D-61ED007B0DE5}" dt="2020-02-27T10:50:56.620" v="1510" actId="26606"/>
          <ac:cxnSpMkLst>
            <pc:docMk/>
            <pc:sldMk cId="802196936" sldId="10737"/>
            <ac:cxnSpMk id="29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2:49.221" v="1613" actId="26606"/>
          <ac:cxnSpMkLst>
            <pc:docMk/>
            <pc:sldMk cId="802196936" sldId="10737"/>
            <ac:cxnSpMk id="32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0:50:49.833" v="1508"/>
          <ac:cxnSpMkLst>
            <pc:docMk/>
            <pc:sldMk cId="802196936" sldId="10737"/>
            <ac:cxnSpMk id="33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3:14.416" v="1621" actId="26606"/>
          <ac:cxnSpMkLst>
            <pc:docMk/>
            <pc:sldMk cId="802196936" sldId="10737"/>
            <ac:cxnSpMk id="35" creationId="{20E3A342-4D61-4E3F-AF90-1AB42AEB96CC}"/>
          </ac:cxnSpMkLst>
        </pc:cxnChg>
        <pc:cxnChg chg="del">
          <ac:chgData name="Eldert Grootenboer" userId="3fe8758b2c2b58d2" providerId="LiveId" clId="{651C761D-FDB5-4528-A27D-61ED007B0DE5}" dt="2020-02-27T10:41:44.329" v="1458"/>
          <ac:cxnSpMkLst>
            <pc:docMk/>
            <pc:sldMk cId="802196936" sldId="10737"/>
            <ac:cxnSpMk id="36" creationId="{E126E481-B945-4179-BD79-05E96E9B29E1}"/>
          </ac:cxnSpMkLst>
        </pc:cxnChg>
        <pc:cxnChg chg="add del">
          <ac:chgData name="Eldert Grootenboer" userId="3fe8758b2c2b58d2" providerId="LiveId" clId="{651C761D-FDB5-4528-A27D-61ED007B0DE5}" dt="2020-02-27T10:53:13.360" v="1618" actId="26606"/>
          <ac:cxnSpMkLst>
            <pc:docMk/>
            <pc:sldMk cId="802196936" sldId="10737"/>
            <ac:cxnSpMk id="42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3:44.365" v="1632" actId="26606"/>
          <ac:cxnSpMkLst>
            <pc:docMk/>
            <pc:sldMk cId="802196936" sldId="10737"/>
            <ac:cxnSpMk id="48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6:33.703" v="1722" actId="26606"/>
          <ac:cxnSpMkLst>
            <pc:docMk/>
            <pc:sldMk cId="802196936" sldId="10737"/>
            <ac:cxnSpMk id="62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6:29.827" v="1719" actId="26606"/>
          <ac:cxnSpMkLst>
            <pc:docMk/>
            <pc:sldMk cId="802196936" sldId="10737"/>
            <ac:cxnSpMk id="69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6:23.719" v="2169"/>
          <ac:cxnSpMkLst>
            <pc:docMk/>
            <pc:sldMk cId="802196936" sldId="10737"/>
            <ac:cxnSpMk id="75" creationId="{20E3A342-4D61-4E3F-AF90-1AB42AEB96CC}"/>
          </ac:cxnSpMkLst>
        </pc:cxnChg>
      </pc:sldChg>
      <pc:sldChg chg="addSp delSp modSp 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1630211687" sldId="2076136868"/>
        </pc:sldMkLst>
        <pc:spChg chg="add del mod">
          <ac:chgData name="Eldert Grootenboer" userId="3fe8758b2c2b58d2" providerId="LiveId" clId="{651C761D-FDB5-4528-A27D-61ED007B0DE5}" dt="2020-02-27T12:21:20.359" v="2510"/>
          <ac:spMkLst>
            <pc:docMk/>
            <pc:sldMk cId="1630211687" sldId="2076136868"/>
            <ac:spMk id="2" creationId="{F290A851-28B6-44C6-BA0F-A0A762551FF3}"/>
          </ac:spMkLst>
        </pc:spChg>
        <pc:spChg chg="add mod or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3" creationId="{62F83930-ED4D-4A9A-9D25-7D2F782B4C9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8" creationId="{6627AD0E-69E4-AF49-B8FE-7AC2391140F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4" creationId="{763C37A8-98B4-4B0D-BAE5-E3C8EDD8D04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5" creationId="{5BE54FF6-7BC4-41EE-BFDE-AF5402F644DA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6" creationId="{38E6A5EC-7EF6-4B62-899F-52AE8B08253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7" creationId="{EE608968-FDB5-47E9-AAE3-05CB4DDF2EC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8" creationId="{417E419B-9C7D-4604-B843-BCB30C2ED08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99" creationId="{493C20D8-01D4-4F23-B418-2CCE7B14A417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0" creationId="{76611591-96A7-4187-BD61-C1A82110A4C3}"/>
          </ac:spMkLst>
        </pc:spChg>
        <pc:spChg chg="del mod">
          <ac:chgData name="Eldert Grootenboer" userId="3fe8758b2c2b58d2" providerId="LiveId" clId="{651C761D-FDB5-4528-A27D-61ED007B0DE5}" dt="2020-02-27T12:21:40.206" v="2515" actId="478"/>
          <ac:spMkLst>
            <pc:docMk/>
            <pc:sldMk cId="1630211687" sldId="2076136868"/>
            <ac:spMk id="103" creationId="{D24875B8-93FE-DB47-8428-40BF9DD174F6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4" creationId="{0C012500-3B6A-5E47-BC71-AB5F3005492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5" creationId="{01342D85-7222-964B-A29F-B639090443B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7" creationId="{AB86C6FB-B237-AC41-8972-6FC661888DF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9" creationId="{B8C6B583-AB7D-8F42-8697-24D46AE78138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0" creationId="{6EBCE2C1-A594-5341-A37C-EE44BBF98AD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2" creationId="{18B6D9BA-27A6-1740-B043-542F1AF34C45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3" creationId="{AC171F43-58FE-2343-BBC4-1AFF7C373E1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5" creationId="{8587FD5A-277D-FC4F-ACE3-7BE8D8A3642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7" creationId="{16C971A4-5B35-D04E-8A07-328C86482717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8" creationId="{DDD4626A-E598-D048-B0F0-744DE5DF418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9" creationId="{B39A2F5C-850F-D347-B8C8-A3E8E3FB4E66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0" creationId="{0A0AF342-0F72-414B-B4EC-669AFFE540F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3" creationId="{453AD578-4683-D74A-BDF7-4BD49055803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5" creationId="{009A86D7-6E0B-CE4A-96ED-3240BD0093A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6" creationId="{B86D478A-ED0A-3B4E-82EA-37FE4073AFF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7" creationId="{BB45AEBD-FC89-DB41-BCD2-8A06F394110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8" creationId="{BE82A7E1-7781-A641-B295-C33D6A98D3A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3" creationId="{01B8609E-498C-7B47-946D-26D1E449175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4" creationId="{9CF686B8-0BA7-E440-88CA-FD4778C5D45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6" creationId="{F292CCC3-59C1-8E4C-9528-A87DCD8C418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7" creationId="{D071C4E4-ED12-8D48-BB9F-34B161F1F70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8" creationId="{BC426084-4ED3-E545-8795-9EA9B21277F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9" creationId="{9560566F-804E-9049-A596-263D0ADD0BC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3" creationId="{1C19035F-33D4-AC45-8076-1150BE2C992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4" creationId="{64BAAAF5-F3C3-6A4D-8AE8-A109513BD2E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5" creationId="{0F3B5A77-FE4C-DD49-8CD1-7E2844448121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6" creationId="{80503F65-CF41-AF48-A2F7-8D9DC0ED818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7" creationId="{7AADD68E-6A8A-7348-BFBD-53297DED43C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8" creationId="{CA3D44BE-747D-8346-9DB3-F191B424024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9" creationId="{CAAD5B27-EE0A-C34D-8C4D-4DF477B38A5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0" creationId="{C9387DC2-C18E-3D4C-87ED-47D9AEE5412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1" creationId="{BAF6CEB4-9913-5B47-A5AD-21DB13C8FFF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2" creationId="{713F4437-825F-7845-9618-AAF70B61F1B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4" creationId="{9E28B54B-F0D0-F349-BA71-3E8A76A6F0D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5" creationId="{A7F641ED-EAA6-A94D-895C-583EEEBF04D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6" creationId="{F75ED810-4B2E-3A46-A044-9E4A0E732A7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7" creationId="{8E7FA2CB-5B18-6A4D-B35D-7410A277C7A0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8" creationId="{C5B1D15A-6CE3-614E-BA05-CB3A333D5E0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87" creationId="{1D10CEA3-EF6F-C54E-9A7C-F14B02836885}"/>
          </ac:spMkLst>
        </pc:sp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30" creationId="{422B7EED-6051-8244-A414-B6357E3CD59E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34" creationId="{A21D3073-9EEA-CB44-9132-85003E51044C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47" creationId="{0ADFDDFD-A67C-5647-8CC4-9500C1A99F3E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0" creationId="{0AC64DC3-3E21-C641-AA8F-0D65462DBD56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5" creationId="{24DB5C2C-8194-FF4A-92A5-CDFB79703317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7" creationId="{0897C289-71FE-B242-8ABE-CC5340EC467B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0" creationId="{4924DFD6-3C36-F54A-9397-E1CACBE442BD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3" creationId="{9A435C25-B96D-4244-B4EE-FD438E91B3ED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7" creationId="{705E9781-C8D3-6347-B20D-F58C5514317B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9" creationId="{C78A201E-A018-DD4D-A73D-01EC86B078C6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3" creationId="{25C8DC99-6559-3D43-8839-14F00D628905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5" creationId="{AAD10019-FCEC-0C41-BF74-E1BB2321A1B8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6" creationId="{9104BBE3-751C-174B-B559-4DEC3CAC60F6}"/>
          </ac:cxnSpMkLst>
        </pc:cxnChg>
      </pc:sldChg>
      <pc:sldChg chg="modSp add del mod ord">
        <pc:chgData name="Eldert Grootenboer" userId="3fe8758b2c2b58d2" providerId="LiveId" clId="{651C761D-FDB5-4528-A27D-61ED007B0DE5}" dt="2020-02-27T13:40:00.539" v="3547" actId="47"/>
        <pc:sldMkLst>
          <pc:docMk/>
          <pc:sldMk cId="3783779137" sldId="2076136879"/>
        </pc:sldMkLst>
        <pc:spChg chg="mod">
          <ac:chgData name="Eldert Grootenboer" userId="3fe8758b2c2b58d2" providerId="LiveId" clId="{651C761D-FDB5-4528-A27D-61ED007B0DE5}" dt="2020-02-27T11:10:36.664" v="2200" actId="20577"/>
          <ac:spMkLst>
            <pc:docMk/>
            <pc:sldMk cId="3783779137" sldId="2076136879"/>
            <ac:spMk id="2" creationId="{BA7FEE05-5797-4E5F-BDDA-1BBC07701637}"/>
          </ac:spMkLst>
        </pc:spChg>
        <pc:spChg chg="mod">
          <ac:chgData name="Eldert Grootenboer" userId="3fe8758b2c2b58d2" providerId="LiveId" clId="{651C761D-FDB5-4528-A27D-61ED007B0DE5}" dt="2020-02-27T12:39:16.673" v="2863" actId="113"/>
          <ac:spMkLst>
            <pc:docMk/>
            <pc:sldMk cId="3783779137" sldId="2076136879"/>
            <ac:spMk id="35" creationId="{43B6819C-A94B-4E2B-9B5F-16FAAB4012E7}"/>
          </ac:spMkLst>
        </pc:spChg>
        <pc:spChg chg="mod">
          <ac:chgData name="Eldert Grootenboer" userId="3fe8758b2c2b58d2" providerId="LiveId" clId="{651C761D-FDB5-4528-A27D-61ED007B0DE5}" dt="2020-02-27T12:38:45.333" v="2856" actId="403"/>
          <ac:spMkLst>
            <pc:docMk/>
            <pc:sldMk cId="3783779137" sldId="2076136879"/>
            <ac:spMk id="37" creationId="{30088816-E676-490C-81FC-74AED25E9205}"/>
          </ac:spMkLst>
        </pc:spChg>
        <pc:spChg chg="mod">
          <ac:chgData name="Eldert Grootenboer" userId="3fe8758b2c2b58d2" providerId="LiveId" clId="{651C761D-FDB5-4528-A27D-61ED007B0DE5}" dt="2020-02-27T12:38:52.549" v="2857" actId="113"/>
          <ac:spMkLst>
            <pc:docMk/>
            <pc:sldMk cId="3783779137" sldId="2076136879"/>
            <ac:spMk id="38" creationId="{A91D53EC-987E-4EF9-8562-82DA6497E092}"/>
          </ac:spMkLst>
        </pc:spChg>
        <pc:spChg chg="mod">
          <ac:chgData name="Eldert Grootenboer" userId="3fe8758b2c2b58d2" providerId="LiveId" clId="{651C761D-FDB5-4528-A27D-61ED007B0DE5}" dt="2020-02-27T12:39:13.485" v="2862" actId="113"/>
          <ac:spMkLst>
            <pc:docMk/>
            <pc:sldMk cId="3783779137" sldId="2076136879"/>
            <ac:spMk id="40" creationId="{C80A652C-6A05-411C-ADE5-63C73DE4BA9B}"/>
          </ac:spMkLst>
        </pc:spChg>
        <pc:spChg chg="mod">
          <ac:chgData name="Eldert Grootenboer" userId="3fe8758b2c2b58d2" providerId="LiveId" clId="{651C761D-FDB5-4528-A27D-61ED007B0DE5}" dt="2020-02-27T12:38:41.867" v="2855" actId="403"/>
          <ac:spMkLst>
            <pc:docMk/>
            <pc:sldMk cId="3783779137" sldId="2076136879"/>
            <ac:spMk id="41" creationId="{C3484279-721E-4168-97DA-14364DEB9667}"/>
          </ac:spMkLst>
        </pc:spChg>
        <pc:spChg chg="mod">
          <ac:chgData name="Eldert Grootenboer" userId="3fe8758b2c2b58d2" providerId="LiveId" clId="{651C761D-FDB5-4528-A27D-61ED007B0DE5}" dt="2020-02-27T12:38:22.675" v="2849" actId="2711"/>
          <ac:spMkLst>
            <pc:docMk/>
            <pc:sldMk cId="3783779137" sldId="2076136879"/>
            <ac:spMk id="68" creationId="{750353E3-9E33-4578-B4FC-A985114E7744}"/>
          </ac:spMkLst>
        </pc:spChg>
        <pc:spChg chg="mod">
          <ac:chgData name="Eldert Grootenboer" userId="3fe8758b2c2b58d2" providerId="LiveId" clId="{651C761D-FDB5-4528-A27D-61ED007B0DE5}" dt="2020-02-27T12:38:01.157" v="2845" actId="2711"/>
          <ac:spMkLst>
            <pc:docMk/>
            <pc:sldMk cId="3783779137" sldId="2076136879"/>
            <ac:spMk id="69" creationId="{8C2FC3D3-E2F3-4784-9BAA-EF4CC482C38C}"/>
          </ac:spMkLst>
        </pc:spChg>
        <pc:spChg chg="mod">
          <ac:chgData name="Eldert Grootenboer" userId="3fe8758b2c2b58d2" providerId="LiveId" clId="{651C761D-FDB5-4528-A27D-61ED007B0DE5}" dt="2020-02-27T12:39:09.584" v="2861" actId="113"/>
          <ac:spMkLst>
            <pc:docMk/>
            <pc:sldMk cId="3783779137" sldId="2076136879"/>
            <ac:spMk id="72" creationId="{8382462D-12DD-4E41-B104-E06751885903}"/>
          </ac:spMkLst>
        </pc:spChg>
        <pc:spChg chg="mod">
          <ac:chgData name="Eldert Grootenboer" userId="3fe8758b2c2b58d2" providerId="LiveId" clId="{651C761D-FDB5-4528-A27D-61ED007B0DE5}" dt="2020-02-27T12:38:58.529" v="2859" actId="113"/>
          <ac:spMkLst>
            <pc:docMk/>
            <pc:sldMk cId="3783779137" sldId="2076136879"/>
            <ac:spMk id="73" creationId="{4C12E517-1FF7-4DA1-9E15-690A91E26540}"/>
          </ac:spMkLst>
        </pc:spChg>
        <pc:spChg chg="mod">
          <ac:chgData name="Eldert Grootenboer" userId="3fe8758b2c2b58d2" providerId="LiveId" clId="{651C761D-FDB5-4528-A27D-61ED007B0DE5}" dt="2020-02-27T12:39:01.591" v="2860" actId="113"/>
          <ac:spMkLst>
            <pc:docMk/>
            <pc:sldMk cId="3783779137" sldId="2076136879"/>
            <ac:spMk id="74" creationId="{006BB65D-A0B4-4B94-B196-78E2C56E4E08}"/>
          </ac:spMkLst>
        </pc:spChg>
        <pc:spChg chg="mod">
          <ac:chgData name="Eldert Grootenboer" userId="3fe8758b2c2b58d2" providerId="LiveId" clId="{651C761D-FDB5-4528-A27D-61ED007B0DE5}" dt="2020-02-27T12:38:55.925" v="2858" actId="113"/>
          <ac:spMkLst>
            <pc:docMk/>
            <pc:sldMk cId="3783779137" sldId="2076136879"/>
            <ac:spMk id="75" creationId="{7362AB2F-52AF-43BE-8341-90B76B17FC7B}"/>
          </ac:spMkLst>
        </pc:spChg>
        <pc:spChg chg="mod">
          <ac:chgData name="Eldert Grootenboer" userId="3fe8758b2c2b58d2" providerId="LiveId" clId="{651C761D-FDB5-4528-A27D-61ED007B0DE5}" dt="2020-02-27T12:36:58.173" v="2839" actId="404"/>
          <ac:spMkLst>
            <pc:docMk/>
            <pc:sldMk cId="3783779137" sldId="2076136879"/>
            <ac:spMk id="78" creationId="{5F6C419E-20C4-4160-AD22-885B5D65C1F1}"/>
          </ac:spMkLst>
        </pc:spChg>
      </pc:sldChg>
      <pc:sldChg chg="modSp add del mod ord">
        <pc:chgData name="Eldert Grootenboer" userId="3fe8758b2c2b58d2" providerId="LiveId" clId="{651C761D-FDB5-4528-A27D-61ED007B0DE5}" dt="2020-02-27T13:40:00.539" v="3547" actId="47"/>
        <pc:sldMkLst>
          <pc:docMk/>
          <pc:sldMk cId="3120573341" sldId="2076136880"/>
        </pc:sldMkLst>
        <pc:spChg chg="mod">
          <ac:chgData name="Eldert Grootenboer" userId="3fe8758b2c2b58d2" providerId="LiveId" clId="{651C761D-FDB5-4528-A27D-61ED007B0DE5}" dt="2020-02-27T12:32:21.687" v="2772" actId="20577"/>
          <ac:spMkLst>
            <pc:docMk/>
            <pc:sldMk cId="3120573341" sldId="2076136880"/>
            <ac:spMk id="2" creationId="{BA7FEE05-5797-4E5F-BDDA-1BBC07701637}"/>
          </ac:spMkLst>
        </pc:spChg>
        <pc:spChg chg="mod">
          <ac:chgData name="Eldert Grootenboer" userId="3fe8758b2c2b58d2" providerId="LiveId" clId="{651C761D-FDB5-4528-A27D-61ED007B0DE5}" dt="2020-02-27T12:40:09.917" v="2870" actId="113"/>
          <ac:spMkLst>
            <pc:docMk/>
            <pc:sldMk cId="3120573341" sldId="2076136880"/>
            <ac:spMk id="35" creationId="{43B6819C-A94B-4E2B-9B5F-16FAAB4012E7}"/>
          </ac:spMkLst>
        </pc:spChg>
        <pc:spChg chg="mod">
          <ac:chgData name="Eldert Grootenboer" userId="3fe8758b2c2b58d2" providerId="LiveId" clId="{651C761D-FDB5-4528-A27D-61ED007B0DE5}" dt="2020-02-27T12:40:12.313" v="2871" actId="113"/>
          <ac:spMkLst>
            <pc:docMk/>
            <pc:sldMk cId="3120573341" sldId="2076136880"/>
            <ac:spMk id="38" creationId="{A91D53EC-987E-4EF9-8562-82DA6497E092}"/>
          </ac:spMkLst>
        </pc:spChg>
        <pc:spChg chg="mod">
          <ac:chgData name="Eldert Grootenboer" userId="3fe8758b2c2b58d2" providerId="LiveId" clId="{651C761D-FDB5-4528-A27D-61ED007B0DE5}" dt="2020-02-27T12:40:35.565" v="2879" actId="113"/>
          <ac:spMkLst>
            <pc:docMk/>
            <pc:sldMk cId="3120573341" sldId="2076136880"/>
            <ac:spMk id="39" creationId="{EAF78203-657D-43E9-BB16-2F01B0FB3EC1}"/>
          </ac:spMkLst>
        </pc:spChg>
        <pc:spChg chg="mod">
          <ac:chgData name="Eldert Grootenboer" userId="3fe8758b2c2b58d2" providerId="LiveId" clId="{651C761D-FDB5-4528-A27D-61ED007B0DE5}" dt="2020-02-27T12:41:06.463" v="2884" actId="113"/>
          <ac:spMkLst>
            <pc:docMk/>
            <pc:sldMk cId="3120573341" sldId="2076136880"/>
            <ac:spMk id="40" creationId="{B0773133-D859-42BA-AB93-FF2AB073DBA3}"/>
          </ac:spMkLst>
        </pc:spChg>
        <pc:spChg chg="mod">
          <ac:chgData name="Eldert Grootenboer" userId="3fe8758b2c2b58d2" providerId="LiveId" clId="{651C761D-FDB5-4528-A27D-61ED007B0DE5}" dt="2020-02-27T12:41:01.040" v="2883" actId="113"/>
          <ac:spMkLst>
            <pc:docMk/>
            <pc:sldMk cId="3120573341" sldId="2076136880"/>
            <ac:spMk id="41" creationId="{C0E92B44-4A24-499B-A163-C87DE6E2EC58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0" creationId="{65D3FEE9-D0E2-4F2B-AD02-39C0EBB5D9C0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1" creationId="{FB11CF6D-3A61-4CEE-B92B-933A0511E707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2" creationId="{F7D322B6-5007-41F9-852E-01D10038725C}"/>
          </ac:spMkLst>
        </pc:spChg>
        <pc:spChg chg="mod">
          <ac:chgData name="Eldert Grootenboer" userId="3fe8758b2c2b58d2" providerId="LiveId" clId="{651C761D-FDB5-4528-A27D-61ED007B0DE5}" dt="2020-02-27T12:40:55.544" v="2882" actId="2711"/>
          <ac:spMkLst>
            <pc:docMk/>
            <pc:sldMk cId="3120573341" sldId="2076136880"/>
            <ac:spMk id="54" creationId="{B5440B08-7140-41CE-B58C-341967A3765C}"/>
          </ac:spMkLst>
        </pc:spChg>
        <pc:spChg chg="mod">
          <ac:chgData name="Eldert Grootenboer" userId="3fe8758b2c2b58d2" providerId="LiveId" clId="{651C761D-FDB5-4528-A27D-61ED007B0DE5}" dt="2020-02-27T12:40:55.544" v="2882" actId="2711"/>
          <ac:spMkLst>
            <pc:docMk/>
            <pc:sldMk cId="3120573341" sldId="2076136880"/>
            <ac:spMk id="55" creationId="{2DE72ED1-DA41-4721-854F-7F67834DCA29}"/>
          </ac:spMkLst>
        </pc:spChg>
        <pc:spChg chg="mod">
          <ac:chgData name="Eldert Grootenboer" userId="3fe8758b2c2b58d2" providerId="LiveId" clId="{651C761D-FDB5-4528-A27D-61ED007B0DE5}" dt="2020-02-27T12:40:02.411" v="2869" actId="2711"/>
          <ac:spMkLst>
            <pc:docMk/>
            <pc:sldMk cId="3120573341" sldId="2076136880"/>
            <ac:spMk id="68" creationId="{750353E3-9E33-4578-B4FC-A985114E7744}"/>
          </ac:spMkLst>
        </pc:spChg>
        <pc:spChg chg="mod">
          <ac:chgData name="Eldert Grootenboer" userId="3fe8758b2c2b58d2" providerId="LiveId" clId="{651C761D-FDB5-4528-A27D-61ED007B0DE5}" dt="2020-02-27T12:40:31.818" v="2877" actId="113"/>
          <ac:spMkLst>
            <pc:docMk/>
            <pc:sldMk cId="3120573341" sldId="2076136880"/>
            <ac:spMk id="69" creationId="{8C2FC3D3-E2F3-4784-9BAA-EF4CC482C38C}"/>
          </ac:spMkLst>
        </pc:spChg>
        <pc:spChg chg="mod">
          <ac:chgData name="Eldert Grootenboer" userId="3fe8758b2c2b58d2" providerId="LiveId" clId="{651C761D-FDB5-4528-A27D-61ED007B0DE5}" dt="2020-02-27T12:40:24.510" v="2876" actId="113"/>
          <ac:spMkLst>
            <pc:docMk/>
            <pc:sldMk cId="3120573341" sldId="2076136880"/>
            <ac:spMk id="72" creationId="{8382462D-12DD-4E41-B104-E06751885903}"/>
          </ac:spMkLst>
        </pc:spChg>
        <pc:spChg chg="mod">
          <ac:chgData name="Eldert Grootenboer" userId="3fe8758b2c2b58d2" providerId="LiveId" clId="{651C761D-FDB5-4528-A27D-61ED007B0DE5}" dt="2020-02-27T12:40:18.418" v="2874" actId="113"/>
          <ac:spMkLst>
            <pc:docMk/>
            <pc:sldMk cId="3120573341" sldId="2076136880"/>
            <ac:spMk id="73" creationId="{4C12E517-1FF7-4DA1-9E15-690A91E26540}"/>
          </ac:spMkLst>
        </pc:spChg>
        <pc:spChg chg="mod">
          <ac:chgData name="Eldert Grootenboer" userId="3fe8758b2c2b58d2" providerId="LiveId" clId="{651C761D-FDB5-4528-A27D-61ED007B0DE5}" dt="2020-02-27T12:40:21.402" v="2875" actId="113"/>
          <ac:spMkLst>
            <pc:docMk/>
            <pc:sldMk cId="3120573341" sldId="2076136880"/>
            <ac:spMk id="74" creationId="{006BB65D-A0B4-4B94-B196-78E2C56E4E08}"/>
          </ac:spMkLst>
        </pc:spChg>
        <pc:spChg chg="mod">
          <ac:chgData name="Eldert Grootenboer" userId="3fe8758b2c2b58d2" providerId="LiveId" clId="{651C761D-FDB5-4528-A27D-61ED007B0DE5}" dt="2020-02-27T12:40:15.441" v="2873" actId="113"/>
          <ac:spMkLst>
            <pc:docMk/>
            <pc:sldMk cId="3120573341" sldId="2076136880"/>
            <ac:spMk id="75" creationId="{7362AB2F-52AF-43BE-8341-90B76B17FC7B}"/>
          </ac:spMkLst>
        </pc:spChg>
        <pc:spChg chg="mod">
          <ac:chgData name="Eldert Grootenboer" userId="3fe8758b2c2b58d2" providerId="LiveId" clId="{651C761D-FDB5-4528-A27D-61ED007B0DE5}" dt="2020-02-27T12:39:24.480" v="2864" actId="2711"/>
          <ac:spMkLst>
            <pc:docMk/>
            <pc:sldMk cId="3120573341" sldId="2076136880"/>
            <ac:spMk id="78" creationId="{5F6C419E-20C4-4160-AD22-885B5D65C1F1}"/>
          </ac:spMkLst>
        </pc:spChg>
      </pc:sldChg>
      <pc:sldChg chg="modSp add del setBg">
        <pc:chgData name="Eldert Grootenboer" userId="3fe8758b2c2b58d2" providerId="LiveId" clId="{651C761D-FDB5-4528-A27D-61ED007B0DE5}" dt="2020-02-16T09:47:10.692" v="46" actId="47"/>
        <pc:sldMkLst>
          <pc:docMk/>
          <pc:sldMk cId="3010684950" sldId="2076136946"/>
        </pc:sldMkLst>
        <pc:spChg chg="mod">
          <ac:chgData name="Eldert Grootenboer" userId="3fe8758b2c2b58d2" providerId="LiveId" clId="{651C761D-FDB5-4528-A27D-61ED007B0DE5}" dt="2020-02-16T09:46:33.707" v="43" actId="27636"/>
          <ac:spMkLst>
            <pc:docMk/>
            <pc:sldMk cId="3010684950" sldId="2076136946"/>
            <ac:spMk id="2" creationId="{E048EF40-057C-46F5-BA3C-1F11FCF7A63B}"/>
          </ac:spMkLst>
        </pc:spChg>
      </pc:sldChg>
      <pc:sldChg chg="delSp modSp add del mod">
        <pc:chgData name="Eldert Grootenboer" userId="3fe8758b2c2b58d2" providerId="LiveId" clId="{651C761D-FDB5-4528-A27D-61ED007B0DE5}" dt="2020-02-27T13:29:41.227" v="3380" actId="47"/>
        <pc:sldMkLst>
          <pc:docMk/>
          <pc:sldMk cId="2991081483" sldId="2076136961"/>
        </pc:sldMkLst>
        <pc:spChg chg="mod">
          <ac:chgData name="Eldert Grootenboer" userId="3fe8758b2c2b58d2" providerId="LiveId" clId="{651C761D-FDB5-4528-A27D-61ED007B0DE5}" dt="2020-02-27T12:53:09.048" v="2981" actId="20577"/>
          <ac:spMkLst>
            <pc:docMk/>
            <pc:sldMk cId="2991081483" sldId="2076136961"/>
            <ac:spMk id="2" creationId="{FC24BF8F-8A39-46BB-B5FC-16DD5F9AC42A}"/>
          </ac:spMkLst>
        </pc:spChg>
        <pc:spChg chg="mod">
          <ac:chgData name="Eldert Grootenboer" userId="3fe8758b2c2b58d2" providerId="LiveId" clId="{651C761D-FDB5-4528-A27D-61ED007B0DE5}" dt="2020-02-27T12:52:47.934" v="2976" actId="113"/>
          <ac:spMkLst>
            <pc:docMk/>
            <pc:sldMk cId="2991081483" sldId="2076136961"/>
            <ac:spMk id="5" creationId="{61053D64-F516-4FC1-9F34-9BF1CDFAB702}"/>
          </ac:spMkLst>
        </pc:spChg>
        <pc:spChg chg="del mod">
          <ac:chgData name="Eldert Grootenboer" userId="3fe8758b2c2b58d2" providerId="LiveId" clId="{651C761D-FDB5-4528-A27D-61ED007B0DE5}" dt="2020-02-27T12:51:28.206" v="2960" actId="478"/>
          <ac:spMkLst>
            <pc:docMk/>
            <pc:sldMk cId="2991081483" sldId="2076136961"/>
            <ac:spMk id="6" creationId="{130F225E-61AF-4312-B9AC-7E4F6AD0978C}"/>
          </ac:spMkLst>
        </pc:spChg>
        <pc:spChg chg="mod">
          <ac:chgData name="Eldert Grootenboer" userId="3fe8758b2c2b58d2" providerId="LiveId" clId="{651C761D-FDB5-4528-A27D-61ED007B0DE5}" dt="2020-02-27T12:52:51.485" v="2977" actId="113"/>
          <ac:spMkLst>
            <pc:docMk/>
            <pc:sldMk cId="2991081483" sldId="2076136961"/>
            <ac:spMk id="10" creationId="{FB8AB48C-979B-4EDF-8017-1176D8181C23}"/>
          </ac:spMkLst>
        </pc:spChg>
        <pc:spChg chg="del mod">
          <ac:chgData name="Eldert Grootenboer" userId="3fe8758b2c2b58d2" providerId="LiveId" clId="{651C761D-FDB5-4528-A27D-61ED007B0DE5}" dt="2020-02-27T12:51:34.400" v="2961" actId="478"/>
          <ac:spMkLst>
            <pc:docMk/>
            <pc:sldMk cId="2991081483" sldId="2076136961"/>
            <ac:spMk id="11" creationId="{D2092CEF-9E97-4BCB-8A57-E8FB87494CF2}"/>
          </ac:spMkLst>
        </pc:spChg>
        <pc:spChg chg="mod">
          <ac:chgData name="Eldert Grootenboer" userId="3fe8758b2c2b58d2" providerId="LiveId" clId="{651C761D-FDB5-4528-A27D-61ED007B0DE5}" dt="2020-02-27T12:52:53.191" v="2978" actId="113"/>
          <ac:spMkLst>
            <pc:docMk/>
            <pc:sldMk cId="2991081483" sldId="2076136961"/>
            <ac:spMk id="14" creationId="{8A5F740D-FDB2-47F3-9A3B-357F6B6E1CF2}"/>
          </ac:spMkLst>
        </pc:spChg>
        <pc:spChg chg="del mod">
          <ac:chgData name="Eldert Grootenboer" userId="3fe8758b2c2b58d2" providerId="LiveId" clId="{651C761D-FDB5-4528-A27D-61ED007B0DE5}" dt="2020-02-27T12:51:35.958" v="2962" actId="478"/>
          <ac:spMkLst>
            <pc:docMk/>
            <pc:sldMk cId="2991081483" sldId="2076136961"/>
            <ac:spMk id="15" creationId="{915CD9B7-194E-426D-99E2-54C24F8D253F}"/>
          </ac:spMkLst>
        </pc:spChg>
        <pc:spChg chg="del mod">
          <ac:chgData name="Eldert Grootenboer" userId="3fe8758b2c2b58d2" providerId="LiveId" clId="{651C761D-FDB5-4528-A27D-61ED007B0DE5}" dt="2020-02-27T12:51:38.586" v="2963" actId="478"/>
          <ac:spMkLst>
            <pc:docMk/>
            <pc:sldMk cId="2991081483" sldId="2076136961"/>
            <ac:spMk id="18" creationId="{FEA0B5BC-C1A0-425F-A9FF-D25A5FA7A230}"/>
          </ac:spMkLst>
        </pc:spChg>
        <pc:spChg chg="mod">
          <ac:chgData name="Eldert Grootenboer" userId="3fe8758b2c2b58d2" providerId="LiveId" clId="{651C761D-FDB5-4528-A27D-61ED007B0DE5}" dt="2020-02-27T12:52:56.294" v="2979" actId="113"/>
          <ac:spMkLst>
            <pc:docMk/>
            <pc:sldMk cId="2991081483" sldId="2076136961"/>
            <ac:spMk id="19" creationId="{D1173027-28CA-4A3E-B7CC-64FCF12678DC}"/>
          </ac:spMkLst>
        </pc:spChg>
        <pc:spChg chg="del mod">
          <ac:chgData name="Eldert Grootenboer" userId="3fe8758b2c2b58d2" providerId="LiveId" clId="{651C761D-FDB5-4528-A27D-61ED007B0DE5}" dt="2020-02-27T12:51:40.361" v="2964" actId="478"/>
          <ac:spMkLst>
            <pc:docMk/>
            <pc:sldMk cId="2991081483" sldId="2076136961"/>
            <ac:spMk id="22" creationId="{3DBB0516-5648-4936-8843-A8D0E38EE32F}"/>
          </ac:spMkLst>
        </pc:spChg>
        <pc:spChg chg="mod">
          <ac:chgData name="Eldert Grootenboer" userId="3fe8758b2c2b58d2" providerId="LiveId" clId="{651C761D-FDB5-4528-A27D-61ED007B0DE5}" dt="2020-02-27T12:52:57.646" v="2980" actId="113"/>
          <ac:spMkLst>
            <pc:docMk/>
            <pc:sldMk cId="2991081483" sldId="2076136961"/>
            <ac:spMk id="23" creationId="{43632E66-90FC-4D4F-99BA-3BF50F8943FE}"/>
          </ac:spMkLst>
        </pc:spChg>
        <pc:spChg chg="mod">
          <ac:chgData name="Eldert Grootenboer" userId="3fe8758b2c2b58d2" providerId="LiveId" clId="{651C761D-FDB5-4528-A27D-61ED007B0DE5}" dt="2020-02-27T12:52:15.958" v="2970" actId="113"/>
          <ac:spMkLst>
            <pc:docMk/>
            <pc:sldMk cId="2991081483" sldId="2076136961"/>
            <ac:spMk id="30" creationId="{A110B71A-2435-4BB3-B2C2-30BEC2C49886}"/>
          </ac:spMkLst>
        </pc:spChg>
        <pc:spChg chg="mod">
          <ac:chgData name="Eldert Grootenboer" userId="3fe8758b2c2b58d2" providerId="LiveId" clId="{651C761D-FDB5-4528-A27D-61ED007B0DE5}" dt="2020-02-27T12:52:13.024" v="2969" actId="207"/>
          <ac:spMkLst>
            <pc:docMk/>
            <pc:sldMk cId="2991081483" sldId="2076136961"/>
            <ac:spMk id="82" creationId="{2F4FB84E-B1CB-4C85-8A4B-B249E59B527C}"/>
          </ac:spMkLst>
        </pc:spChg>
        <pc:grpChg chg="del">
          <ac:chgData name="Eldert Grootenboer" userId="3fe8758b2c2b58d2" providerId="LiveId" clId="{651C761D-FDB5-4528-A27D-61ED007B0DE5}" dt="2020-02-27T12:51:28.206" v="2960" actId="478"/>
          <ac:grpSpMkLst>
            <pc:docMk/>
            <pc:sldMk cId="2991081483" sldId="2076136961"/>
            <ac:grpSpMk id="4" creationId="{F1B7AEDA-0DE3-4CBA-BDD4-CEC31BA169F8}"/>
          </ac:grpSpMkLst>
        </pc:grpChg>
        <pc:grpChg chg="del">
          <ac:chgData name="Eldert Grootenboer" userId="3fe8758b2c2b58d2" providerId="LiveId" clId="{651C761D-FDB5-4528-A27D-61ED007B0DE5}" dt="2020-02-27T12:51:34.400" v="2961" actId="478"/>
          <ac:grpSpMkLst>
            <pc:docMk/>
            <pc:sldMk cId="2991081483" sldId="2076136961"/>
            <ac:grpSpMk id="9" creationId="{5EE5401D-47A9-4973-BA77-FCF0992C711B}"/>
          </ac:grpSpMkLst>
        </pc:grpChg>
        <pc:grpChg chg="del">
          <ac:chgData name="Eldert Grootenboer" userId="3fe8758b2c2b58d2" providerId="LiveId" clId="{651C761D-FDB5-4528-A27D-61ED007B0DE5}" dt="2020-02-27T12:51:35.958" v="2962" actId="478"/>
          <ac:grpSpMkLst>
            <pc:docMk/>
            <pc:sldMk cId="2991081483" sldId="2076136961"/>
            <ac:grpSpMk id="13" creationId="{25899A88-51D7-4A17-A71A-C4F47DD61C01}"/>
          </ac:grpSpMkLst>
        </pc:grpChg>
        <pc:grpChg chg="del">
          <ac:chgData name="Eldert Grootenboer" userId="3fe8758b2c2b58d2" providerId="LiveId" clId="{651C761D-FDB5-4528-A27D-61ED007B0DE5}" dt="2020-02-27T12:51:38.586" v="2963" actId="478"/>
          <ac:grpSpMkLst>
            <pc:docMk/>
            <pc:sldMk cId="2991081483" sldId="2076136961"/>
            <ac:grpSpMk id="17" creationId="{02258253-4CC3-41E1-9404-41C3E0C2B512}"/>
          </ac:grpSpMkLst>
        </pc:grpChg>
        <pc:grpChg chg="del">
          <ac:chgData name="Eldert Grootenboer" userId="3fe8758b2c2b58d2" providerId="LiveId" clId="{651C761D-FDB5-4528-A27D-61ED007B0DE5}" dt="2020-02-27T12:51:40.361" v="2964" actId="478"/>
          <ac:grpSpMkLst>
            <pc:docMk/>
            <pc:sldMk cId="2991081483" sldId="2076136961"/>
            <ac:grpSpMk id="21" creationId="{7B5FB68F-E667-4DAA-ADB1-D24FD761CD2A}"/>
          </ac:grpSpMkLst>
        </pc:grpChg>
      </pc:sldChg>
      <pc:sldChg chg="add del ord">
        <pc:chgData name="Eldert Grootenboer" userId="3fe8758b2c2b58d2" providerId="LiveId" clId="{651C761D-FDB5-4528-A27D-61ED007B0DE5}" dt="2020-02-27T13:08:42.110" v="3038" actId="47"/>
        <pc:sldMkLst>
          <pc:docMk/>
          <pc:sldMk cId="1737587047" sldId="2076136979"/>
        </pc:sldMkLst>
      </pc:sldChg>
      <pc:sldChg chg="addSp delSp modSp add del mod ord addAnim delAnim modAnim modShow">
        <pc:chgData name="Eldert Grootenboer" userId="3fe8758b2c2b58d2" providerId="LiveId" clId="{651C761D-FDB5-4528-A27D-61ED007B0DE5}" dt="2020-02-27T13:45:48.718" v="3589" actId="47"/>
        <pc:sldMkLst>
          <pc:docMk/>
          <pc:sldMk cId="1333316148" sldId="2076137253"/>
        </pc:sldMkLst>
        <pc:spChg chg="add del">
          <ac:chgData name="Eldert Grootenboer" userId="3fe8758b2c2b58d2" providerId="LiveId" clId="{651C761D-FDB5-4528-A27D-61ED007B0DE5}" dt="2020-02-27T13:11:56.734" v="3100" actId="478"/>
          <ac:spMkLst>
            <pc:docMk/>
            <pc:sldMk cId="1333316148" sldId="2076137253"/>
            <ac:spMk id="3" creationId="{CBA69914-2832-4B93-8515-24A2879E8393}"/>
          </ac:spMkLst>
        </pc:spChg>
        <pc:spChg chg="add mod">
          <ac:chgData name="Eldert Grootenboer" userId="3fe8758b2c2b58d2" providerId="LiveId" clId="{651C761D-FDB5-4528-A27D-61ED007B0DE5}" dt="2020-02-27T13:15:28.651" v="3129" actId="21"/>
          <ac:spMkLst>
            <pc:docMk/>
            <pc:sldMk cId="1333316148" sldId="2076137253"/>
            <ac:spMk id="6" creationId="{83E1028E-5AA3-447A-949D-E269863D7F3B}"/>
          </ac:spMkLst>
        </pc:spChg>
        <pc:spChg chg="add del">
          <ac:chgData name="Eldert Grootenboer" userId="3fe8758b2c2b58d2" providerId="LiveId" clId="{651C761D-FDB5-4528-A27D-61ED007B0DE5}" dt="2020-02-27T11:11:37.924" v="2216"/>
          <ac:spMkLst>
            <pc:docMk/>
            <pc:sldMk cId="1333316148" sldId="2076137253"/>
            <ac:spMk id="7" creationId="{E6987C3A-8017-435C-AFDF-07193AE61A35}"/>
          </ac:spMkLst>
        </pc:spChg>
        <pc:spChg chg="add del mod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7" creationId="{FD20B5CA-635B-46D0-BE9C-D365E73608CC}"/>
          </ac:spMkLst>
        </pc:spChg>
        <pc:spChg chg="add de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13" creationId="{6120AA40-DCA6-451A-9AF5-DFEF94A7A04F}"/>
          </ac:spMkLst>
        </pc:spChg>
        <pc:spChg chg="mod">
          <ac:chgData name="Eldert Grootenboer" userId="3fe8758b2c2b58d2" providerId="LiveId" clId="{651C761D-FDB5-4528-A27D-61ED007B0DE5}" dt="2020-02-27T12:03:28.928" v="2254" actId="404"/>
          <ac:spMkLst>
            <pc:docMk/>
            <pc:sldMk cId="1333316148" sldId="2076137253"/>
            <ac:spMk id="28" creationId="{7839F950-18EC-4515-99E2-C64D166D29DE}"/>
          </ac:spMkLst>
        </pc:spChg>
        <pc:spChg chg="mod">
          <ac:chgData name="Eldert Grootenboer" userId="3fe8758b2c2b58d2" providerId="LiveId" clId="{651C761D-FDB5-4528-A27D-61ED007B0DE5}" dt="2020-02-27T13:15:31.342" v="3143" actId="6549"/>
          <ac:spMkLst>
            <pc:docMk/>
            <pc:sldMk cId="1333316148" sldId="2076137253"/>
            <ac:spMk id="29" creationId="{11CC164C-D21B-42EB-B073-1349DF5AD3EB}"/>
          </ac:spMkLst>
        </pc:spChg>
        <pc:spChg chg="mod">
          <ac:chgData name="Eldert Grootenboer" userId="3fe8758b2c2b58d2" providerId="LiveId" clId="{651C761D-FDB5-4528-A27D-61ED007B0DE5}" dt="2020-02-27T12:34:27.120" v="2809" actId="403"/>
          <ac:spMkLst>
            <pc:docMk/>
            <pc:sldMk cId="1333316148" sldId="2076137253"/>
            <ac:spMk id="30" creationId="{7AC62082-46CD-48B4-97E1-040DD006DCC7}"/>
          </ac:spMkLst>
        </pc:spChg>
        <pc:spChg chg="mod">
          <ac:chgData name="Eldert Grootenboer" userId="3fe8758b2c2b58d2" providerId="LiveId" clId="{651C761D-FDB5-4528-A27D-61ED007B0DE5}" dt="2020-02-27T13:12:05.791" v="3102" actId="21"/>
          <ac:spMkLst>
            <pc:docMk/>
            <pc:sldMk cId="1333316148" sldId="2076137253"/>
            <ac:spMk id="31" creationId="{841BEBF1-44A4-428A-842D-45B4967C3926}"/>
          </ac:spMkLst>
        </pc:spChg>
        <pc:spChg chg="del mod">
          <ac:chgData name="Eldert Grootenboer" userId="3fe8758b2c2b58d2" providerId="LiveId" clId="{651C761D-FDB5-4528-A27D-61ED007B0DE5}" dt="2020-02-27T11:10:29.628" v="2199"/>
          <ac:spMkLst>
            <pc:docMk/>
            <pc:sldMk cId="1333316148" sldId="2076137253"/>
            <ac:spMk id="42" creationId="{04F08824-C296-4498-BD46-52A7C23A8510}"/>
          </ac:spMkLst>
        </pc:spChg>
        <pc:spChg chg="add del mod">
          <ac:chgData name="Eldert Grootenboer" userId="3fe8758b2c2b58d2" providerId="LiveId" clId="{651C761D-FDB5-4528-A27D-61ED007B0DE5}" dt="2020-02-27T11:11:33.991" v="2214" actId="478"/>
          <ac:spMkLst>
            <pc:docMk/>
            <pc:sldMk cId="1333316148" sldId="2076137253"/>
            <ac:spMk id="43" creationId="{43C33C4F-6C28-4428-8339-BAF2070C4CA9}"/>
          </ac:spMkLst>
        </pc:spChg>
        <pc:spChg chg="del topLvl">
          <ac:chgData name="Eldert Grootenboer" userId="3fe8758b2c2b58d2" providerId="LiveId" clId="{651C761D-FDB5-4528-A27D-61ED007B0DE5}" dt="2020-02-27T13:12:00.591" v="3101" actId="478"/>
          <ac:spMkLst>
            <pc:docMk/>
            <pc:sldMk cId="1333316148" sldId="2076137253"/>
            <ac:spMk id="46" creationId="{6102363A-89A6-4231-B855-109DEC769BB5}"/>
          </ac:spMkLst>
        </pc:spChg>
        <pc:spChg chg="add del topLv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47" creationId="{1E2148C3-C8F7-46C6-81AC-F85785E5FF9B}"/>
          </ac:spMkLst>
        </pc:spChg>
        <pc:spChg chg="add del mod">
          <ac:chgData name="Eldert Grootenboer" userId="3fe8758b2c2b58d2" providerId="LiveId" clId="{651C761D-FDB5-4528-A27D-61ED007B0DE5}" dt="2020-02-27T13:15:30.423" v="3139"/>
          <ac:spMkLst>
            <pc:docMk/>
            <pc:sldMk cId="1333316148" sldId="2076137253"/>
            <ac:spMk id="50" creationId="{BA655937-B7AC-4DAB-9F72-01CC57D00496}"/>
          </ac:spMkLst>
        </pc:spChg>
        <pc:spChg chg="add del">
          <ac:chgData name="Eldert Grootenboer" userId="3fe8758b2c2b58d2" providerId="LiveId" clId="{651C761D-FDB5-4528-A27D-61ED007B0DE5}" dt="2020-02-27T13:15:30.072" v="3137"/>
          <ac:spMkLst>
            <pc:docMk/>
            <pc:sldMk cId="1333316148" sldId="2076137253"/>
            <ac:spMk id="51" creationId="{41350F29-6F61-40BB-B5C8-2590E945F63B}"/>
          </ac:spMkLst>
        </pc:spChg>
        <pc:spChg chg="add del">
          <ac:chgData name="Eldert Grootenboer" userId="3fe8758b2c2b58d2" providerId="LiveId" clId="{651C761D-FDB5-4528-A27D-61ED007B0DE5}" dt="2020-02-27T13:15:31.732" v="3145" actId="478"/>
          <ac:spMkLst>
            <pc:docMk/>
            <pc:sldMk cId="1333316148" sldId="2076137253"/>
            <ac:spMk id="53" creationId="{DC064227-35BD-48AC-9978-59D190E85373}"/>
          </ac:spMkLst>
        </pc:spChg>
        <pc:spChg chg="add del">
          <ac:chgData name="Eldert Grootenboer" userId="3fe8758b2c2b58d2" providerId="LiveId" clId="{651C761D-FDB5-4528-A27D-61ED007B0DE5}" dt="2020-02-27T13:15:31.527" v="3144" actId="478"/>
          <ac:spMkLst>
            <pc:docMk/>
            <pc:sldMk cId="1333316148" sldId="2076137253"/>
            <ac:spMk id="54" creationId="{51C5E5E3-BEE9-4E6B-B43B-F598AD4EFC60}"/>
          </ac:spMkLst>
        </pc:spChg>
        <pc:spChg chg="del mod">
          <ac:chgData name="Eldert Grootenboer" userId="3fe8758b2c2b58d2" providerId="LiveId" clId="{651C761D-FDB5-4528-A27D-61ED007B0DE5}" dt="2020-02-27T13:11:53.967" v="3099" actId="478"/>
          <ac:spMkLst>
            <pc:docMk/>
            <pc:sldMk cId="1333316148" sldId="2076137253"/>
            <ac:spMk id="55" creationId="{9E397804-6128-4954-AE68-7F3B5FF87729}"/>
          </ac:spMkLst>
        </pc:spChg>
        <pc:spChg chg="add del mod">
          <ac:chgData name="Eldert Grootenboer" userId="3fe8758b2c2b58d2" providerId="LiveId" clId="{651C761D-FDB5-4528-A27D-61ED007B0DE5}" dt="2020-02-27T13:15:32.623" v="3148" actId="1076"/>
          <ac:spMkLst>
            <pc:docMk/>
            <pc:sldMk cId="1333316148" sldId="2076137253"/>
            <ac:spMk id="57" creationId="{174EAF36-C284-4397-BFA0-2FF8D3413FB1}"/>
          </ac:spMkLst>
        </pc:spChg>
        <pc:spChg chg="add del mod">
          <ac:chgData name="Eldert Grootenboer" userId="3fe8758b2c2b58d2" providerId="LiveId" clId="{651C761D-FDB5-4528-A27D-61ED007B0DE5}" dt="2020-02-27T13:15:32.261" v="3147" actId="1076"/>
          <ac:spMkLst>
            <pc:docMk/>
            <pc:sldMk cId="1333316148" sldId="2076137253"/>
            <ac:spMk id="58" creationId="{399D5D56-0E6F-429D-87E4-5848D35D16BF}"/>
          </ac:spMkLst>
        </pc:spChg>
        <pc:spChg chg="add del">
          <ac:chgData name="Eldert Grootenboer" userId="3fe8758b2c2b58d2" providerId="LiveId" clId="{651C761D-FDB5-4528-A27D-61ED007B0DE5}" dt="2020-02-27T13:17:55.678" v="3182" actId="478"/>
          <ac:spMkLst>
            <pc:docMk/>
            <pc:sldMk cId="1333316148" sldId="2076137253"/>
            <ac:spMk id="72" creationId="{259077DD-7738-47DA-8E7C-C9176FBA4FB2}"/>
          </ac:spMkLst>
        </pc:spChg>
        <pc:spChg chg="add">
          <ac:chgData name="Eldert Grootenboer" userId="3fe8758b2c2b58d2" providerId="LiveId" clId="{651C761D-FDB5-4528-A27D-61ED007B0DE5}" dt="2020-02-27T13:16:06.650" v="3152"/>
          <ac:spMkLst>
            <pc:docMk/>
            <pc:sldMk cId="1333316148" sldId="2076137253"/>
            <ac:spMk id="81" creationId="{DB602C51-C8D5-4901-BA2E-72CB36C7EE4F}"/>
          </ac:spMkLst>
        </pc:spChg>
        <pc:spChg chg="add de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82" creationId="{5A33C594-91E3-4461-A4B8-87C2BE6B06B7}"/>
          </ac:spMkLst>
        </pc:spChg>
        <pc:spChg chg="add mod">
          <ac:chgData name="Eldert Grootenboer" userId="3fe8758b2c2b58d2" providerId="LiveId" clId="{651C761D-FDB5-4528-A27D-61ED007B0DE5}" dt="2020-02-27T13:16:42.640" v="3164" actId="113"/>
          <ac:spMkLst>
            <pc:docMk/>
            <pc:sldMk cId="1333316148" sldId="2076137253"/>
            <ac:spMk id="83" creationId="{57742FD8-3B25-40E5-B769-1F580680B05A}"/>
          </ac:spMkLst>
        </pc:spChg>
        <pc:spChg chg="add del">
          <ac:chgData name="Eldert Grootenboer" userId="3fe8758b2c2b58d2" providerId="LiveId" clId="{651C761D-FDB5-4528-A27D-61ED007B0DE5}" dt="2020-02-27T13:17:56.576" v="3184" actId="478"/>
          <ac:spMkLst>
            <pc:docMk/>
            <pc:sldMk cId="1333316148" sldId="2076137253"/>
            <ac:spMk id="85" creationId="{214FA5DE-3C69-4D9A-BE61-CA3AF94A440E}"/>
          </ac:spMkLst>
        </pc:spChg>
        <pc:spChg chg="mod">
          <ac:chgData name="Eldert Grootenboer" userId="3fe8758b2c2b58d2" providerId="LiveId" clId="{651C761D-FDB5-4528-A27D-61ED007B0DE5}" dt="2020-02-27T13:16:22.872" v="3156" actId="108"/>
          <ac:spMkLst>
            <pc:docMk/>
            <pc:sldMk cId="1333316148" sldId="2076137253"/>
            <ac:spMk id="86" creationId="{8F54EB36-7A58-4DE3-9A0B-882513F82247}"/>
          </ac:spMkLst>
        </pc:spChg>
        <pc:spChg chg="mod">
          <ac:chgData name="Eldert Grootenboer" userId="3fe8758b2c2b58d2" providerId="LiveId" clId="{651C761D-FDB5-4528-A27D-61ED007B0DE5}" dt="2020-02-27T13:16:36.598" v="3162" actId="108"/>
          <ac:spMkLst>
            <pc:docMk/>
            <pc:sldMk cId="1333316148" sldId="2076137253"/>
            <ac:spMk id="88" creationId="{D1A1A5AF-9B6A-4DFE-A117-98AED97599D6}"/>
          </ac:spMkLst>
        </pc:spChg>
        <pc:spChg chg="add del">
          <ac:chgData name="Eldert Grootenboer" userId="3fe8758b2c2b58d2" providerId="LiveId" clId="{651C761D-FDB5-4528-A27D-61ED007B0DE5}" dt="2020-02-27T13:17:56.982" v="3185" actId="478"/>
          <ac:spMkLst>
            <pc:docMk/>
            <pc:sldMk cId="1333316148" sldId="2076137253"/>
            <ac:spMk id="93" creationId="{1A98BC5D-DBFE-45D7-94F6-D3467AF8D94F}"/>
          </ac:spMkLst>
        </pc:spChg>
        <pc:spChg chg="mod">
          <ac:chgData name="Eldert Grootenboer" userId="3fe8758b2c2b58d2" providerId="LiveId" clId="{651C761D-FDB5-4528-A27D-61ED007B0DE5}" dt="2020-02-27T13:16:20.044" v="3155" actId="108"/>
          <ac:spMkLst>
            <pc:docMk/>
            <pc:sldMk cId="1333316148" sldId="2076137253"/>
            <ac:spMk id="94" creationId="{8FE369AB-6090-438E-8FAF-199B5512925D}"/>
          </ac:spMkLst>
        </pc:spChg>
        <pc:spChg chg="mod">
          <ac:chgData name="Eldert Grootenboer" userId="3fe8758b2c2b58d2" providerId="LiveId" clId="{651C761D-FDB5-4528-A27D-61ED007B0DE5}" dt="2020-02-27T13:16:33.627" v="3161" actId="108"/>
          <ac:spMkLst>
            <pc:docMk/>
            <pc:sldMk cId="1333316148" sldId="2076137253"/>
            <ac:spMk id="95" creationId="{026F8DB5-BA55-4651-B776-AEB6C0375266}"/>
          </ac:spMkLst>
        </pc:spChg>
        <pc:spChg chg="add del">
          <ac:chgData name="Eldert Grootenboer" userId="3fe8758b2c2b58d2" providerId="LiveId" clId="{651C761D-FDB5-4528-A27D-61ED007B0DE5}" dt="2020-02-27T13:17:57.410" v="3186" actId="478"/>
          <ac:spMkLst>
            <pc:docMk/>
            <pc:sldMk cId="1333316148" sldId="2076137253"/>
            <ac:spMk id="102" creationId="{9F47263C-2EB0-4941-BA65-31D8DFB9CE16}"/>
          </ac:spMkLst>
        </pc:spChg>
        <pc:spChg chg="mod">
          <ac:chgData name="Eldert Grootenboer" userId="3fe8758b2c2b58d2" providerId="LiveId" clId="{651C761D-FDB5-4528-A27D-61ED007B0DE5}" dt="2020-02-27T13:16:30.296" v="3160" actId="404"/>
          <ac:spMkLst>
            <pc:docMk/>
            <pc:sldMk cId="1333316148" sldId="2076137253"/>
            <ac:spMk id="103" creationId="{812F783C-A1A0-438A-91C8-92404EC40B61}"/>
          </ac:spMkLst>
        </pc:spChg>
        <pc:spChg chg="mod">
          <ac:chgData name="Eldert Grootenboer" userId="3fe8758b2c2b58d2" providerId="LiveId" clId="{651C761D-FDB5-4528-A27D-61ED007B0DE5}" dt="2020-02-27T13:16:16.932" v="3154" actId="108"/>
          <ac:spMkLst>
            <pc:docMk/>
            <pc:sldMk cId="1333316148" sldId="2076137253"/>
            <ac:spMk id="104" creationId="{BC788F3A-7A9C-4B7B-93C1-508F05DE08F8}"/>
          </ac:spMkLst>
        </pc:spChg>
        <pc:spChg chg="add">
          <ac:chgData name="Eldert Grootenboer" userId="3fe8758b2c2b58d2" providerId="LiveId" clId="{651C761D-FDB5-4528-A27D-61ED007B0DE5}" dt="2020-02-27T13:16:06.650" v="3152"/>
          <ac:spMkLst>
            <pc:docMk/>
            <pc:sldMk cId="1333316148" sldId="2076137253"/>
            <ac:spMk id="121" creationId="{902B9A38-D2B9-4DF6-84E4-98F1D65738D4}"/>
          </ac:spMkLst>
        </pc:spChg>
        <pc:spChg chg="mod">
          <ac:chgData name="Eldert Grootenboer" userId="3fe8758b2c2b58d2" providerId="LiveId" clId="{651C761D-FDB5-4528-A27D-61ED007B0DE5}" dt="2020-02-27T13:17:58.923" v="3188" actId="113"/>
          <ac:spMkLst>
            <pc:docMk/>
            <pc:sldMk cId="1333316148" sldId="2076137253"/>
            <ac:spMk id="124" creationId="{21BBB9FA-F59A-404A-94CE-795A361802C9}"/>
          </ac:spMkLst>
        </pc:spChg>
        <pc:grpChg chg="add del">
          <ac:chgData name="Eldert Grootenboer" userId="3fe8758b2c2b58d2" providerId="LiveId" clId="{651C761D-FDB5-4528-A27D-61ED007B0DE5}" dt="2020-02-27T13:12:00.591" v="3101" actId="478"/>
          <ac:grpSpMkLst>
            <pc:docMk/>
            <pc:sldMk cId="1333316148" sldId="2076137253"/>
            <ac:grpSpMk id="2" creationId="{9C58BBD9-4BB2-4F85-A647-A3B31973FD29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4" creationId="{534D41AA-3107-490A-A939-773289B7FF9B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5" creationId="{C35F261B-2FFD-4FE5-BD4C-997FEF13F1BA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8" creationId="{E69A84E1-6528-49ED-BF70-490F48B410F0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84" creationId="{289DDC93-3FC9-429D-B4FD-C066AB1A4EB4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92" creationId="{51912082-578E-4753-B827-70E0F4F53982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101" creationId="{13DD615C-43B1-4E03-A616-76F29FADF358}"/>
          </ac:grpSpMkLst>
        </pc:grpChg>
        <pc:grpChg chg="add mod">
          <ac:chgData name="Eldert Grootenboer" userId="3fe8758b2c2b58d2" providerId="LiveId" clId="{651C761D-FDB5-4528-A27D-61ED007B0DE5}" dt="2020-02-27T13:16:49.347" v="3166" actId="1076"/>
          <ac:grpSpMkLst>
            <pc:docMk/>
            <pc:sldMk cId="1333316148" sldId="2076137253"/>
            <ac:grpSpMk id="122" creationId="{73731192-CBC7-4490-99A1-BB3BFF9DD53E}"/>
          </ac:grpSpMkLst>
        </pc:grpChg>
        <pc:cxnChg chg="add del">
          <ac:chgData name="Eldert Grootenboer" userId="3fe8758b2c2b58d2" providerId="LiveId" clId="{651C761D-FDB5-4528-A27D-61ED007B0DE5}" dt="2020-02-27T13:17:56.132" v="3183"/>
          <ac:cxnSpMkLst>
            <pc:docMk/>
            <pc:sldMk cId="1333316148" sldId="2076137253"/>
            <ac:cxnSpMk id="125" creationId="{F5E5E4D0-5920-47EE-B343-3308A0765544}"/>
          </ac:cxnSpMkLst>
        </pc:cxnChg>
        <pc:cxnChg chg="add del">
          <ac:chgData name="Eldert Grootenboer" userId="3fe8758b2c2b58d2" providerId="LiveId" clId="{651C761D-FDB5-4528-A27D-61ED007B0DE5}" dt="2020-02-27T13:17:42.369" v="3179"/>
          <ac:cxnSpMkLst>
            <pc:docMk/>
            <pc:sldMk cId="1333316148" sldId="2076137253"/>
            <ac:cxnSpMk id="126" creationId="{5AF8A048-F28D-4E81-8960-B3BAFE863065}"/>
          </ac:cxnSpMkLst>
        </pc:cxnChg>
        <pc:cxnChg chg="add del">
          <ac:chgData name="Eldert Grootenboer" userId="3fe8758b2c2b58d2" providerId="LiveId" clId="{651C761D-FDB5-4528-A27D-61ED007B0DE5}" dt="2020-02-27T13:17:55.183" v="3181"/>
          <ac:cxnSpMkLst>
            <pc:docMk/>
            <pc:sldMk cId="1333316148" sldId="2076137253"/>
            <ac:cxnSpMk id="127" creationId="{2E6F0E1B-64EE-45DD-88C1-2F0E2288B59F}"/>
          </ac:cxnSpMkLst>
        </pc:cxnChg>
      </pc:sldChg>
      <pc:sldChg chg="addSp delSp modSp add del mod delAnim modAnim">
        <pc:chgData name="Eldert Grootenboer" userId="3fe8758b2c2b58d2" providerId="LiveId" clId="{651C761D-FDB5-4528-A27D-61ED007B0DE5}" dt="2020-02-27T13:40:17.918" v="3550" actId="2696"/>
        <pc:sldMkLst>
          <pc:docMk/>
          <pc:sldMk cId="293507752" sldId="2076137254"/>
        </pc:sldMkLst>
        <pc:spChg chg="add mod">
          <ac:chgData name="Eldert Grootenboer" userId="3fe8758b2c2b58d2" providerId="LiveId" clId="{651C761D-FDB5-4528-A27D-61ED007B0DE5}" dt="2020-02-27T13:36:43.426" v="3522" actId="20577"/>
          <ac:spMkLst>
            <pc:docMk/>
            <pc:sldMk cId="293507752" sldId="2076137254"/>
            <ac:spMk id="2" creationId="{8987DB8C-F25E-4C01-BF90-C2B8CBDD8105}"/>
          </ac:spMkLst>
        </pc:spChg>
        <pc:spChg chg="del">
          <ac:chgData name="Eldert Grootenboer" userId="3fe8758b2c2b58d2" providerId="LiveId" clId="{651C761D-FDB5-4528-A27D-61ED007B0DE5}" dt="2020-02-27T11:59:36.904" v="2230" actId="478"/>
          <ac:spMkLst>
            <pc:docMk/>
            <pc:sldMk cId="293507752" sldId="2076137254"/>
            <ac:spMk id="3" creationId="{8749CA3A-95A0-4264-B89A-3009C006CE9A}"/>
          </ac:spMkLst>
        </pc:spChg>
        <pc:spChg chg="mod topLvl">
          <ac:chgData name="Eldert Grootenboer" userId="3fe8758b2c2b58d2" providerId="LiveId" clId="{651C761D-FDB5-4528-A27D-61ED007B0DE5}" dt="2020-02-27T13:37:59.176" v="3532" actId="164"/>
          <ac:spMkLst>
            <pc:docMk/>
            <pc:sldMk cId="293507752" sldId="2076137254"/>
            <ac:spMk id="4" creationId="{1A0B47C2-491F-4D13-BDA3-2249A5FBEB08}"/>
          </ac:spMkLst>
        </pc:spChg>
        <pc:spChg chg="del">
          <ac:chgData name="Eldert Grootenboer" userId="3fe8758b2c2b58d2" providerId="LiveId" clId="{651C761D-FDB5-4528-A27D-61ED007B0DE5}" dt="2020-02-27T11:59:40.029" v="2231" actId="478"/>
          <ac:spMkLst>
            <pc:docMk/>
            <pc:sldMk cId="293507752" sldId="2076137254"/>
            <ac:spMk id="65" creationId="{F2BA83A0-03C6-4D40-97D0-512B245521B4}"/>
          </ac:spMkLst>
        </pc:spChg>
        <pc:spChg chg="mod topLvl">
          <ac:chgData name="Eldert Grootenboer" userId="3fe8758b2c2b58d2" providerId="LiveId" clId="{651C761D-FDB5-4528-A27D-61ED007B0DE5}" dt="2020-02-27T13:38:06.399" v="3533" actId="164"/>
          <ac:spMkLst>
            <pc:docMk/>
            <pc:sldMk cId="293507752" sldId="2076137254"/>
            <ac:spMk id="67" creationId="{A19DDDF3-021B-409D-982E-847BD3756412}"/>
          </ac:spMkLst>
        </pc:spChg>
        <pc:spChg chg="mod topLvl">
          <ac:chgData name="Eldert Grootenboer" userId="3fe8758b2c2b58d2" providerId="LiveId" clId="{651C761D-FDB5-4528-A27D-61ED007B0DE5}" dt="2020-02-27T13:38:11.417" v="3534" actId="164"/>
          <ac:spMkLst>
            <pc:docMk/>
            <pc:sldMk cId="293507752" sldId="2076137254"/>
            <ac:spMk id="68" creationId="{146CB011-C1C6-4989-92AD-89EE9157EF50}"/>
          </ac:spMkLst>
        </pc:spChg>
        <pc:spChg chg="mod topLvl">
          <ac:chgData name="Eldert Grootenboer" userId="3fe8758b2c2b58d2" providerId="LiveId" clId="{651C761D-FDB5-4528-A27D-61ED007B0DE5}" dt="2020-02-27T13:38:17.272" v="3535" actId="164"/>
          <ac:spMkLst>
            <pc:docMk/>
            <pc:sldMk cId="293507752" sldId="2076137254"/>
            <ac:spMk id="69" creationId="{937821E6-522F-4D11-B80A-EA189C28803A}"/>
          </ac:spMkLst>
        </pc:spChg>
        <pc:spChg chg="del mod">
          <ac:chgData name="Eldert Grootenboer" userId="3fe8758b2c2b58d2" providerId="LiveId" clId="{651C761D-FDB5-4528-A27D-61ED007B0DE5}" dt="2020-02-27T13:36:50.010" v="3523" actId="478"/>
          <ac:spMkLst>
            <pc:docMk/>
            <pc:sldMk cId="293507752" sldId="2076137254"/>
            <ac:spMk id="74" creationId="{8A7FB669-DCC0-4652-9D24-498096D230D3}"/>
          </ac:spMkLst>
        </pc:spChg>
        <pc:grpChg chg="add mod">
          <ac:chgData name="Eldert Grootenboer" userId="3fe8758b2c2b58d2" providerId="LiveId" clId="{651C761D-FDB5-4528-A27D-61ED007B0DE5}" dt="2020-02-27T13:39:25.904" v="3542" actId="12789"/>
          <ac:grpSpMkLst>
            <pc:docMk/>
            <pc:sldMk cId="293507752" sldId="2076137254"/>
            <ac:grpSpMk id="3" creationId="{BF02B028-88C2-4742-A4A1-59301E2A3FB7}"/>
          </ac:grpSpMkLst>
        </pc:grpChg>
        <pc:grpChg chg="mod topLvl">
          <ac:chgData name="Eldert Grootenboer" userId="3fe8758b2c2b58d2" providerId="LiveId" clId="{651C761D-FDB5-4528-A27D-61ED007B0DE5}" dt="2020-02-27T13:39:33.853" v="3544" actId="12789"/>
          <ac:grpSpMkLst>
            <pc:docMk/>
            <pc:sldMk cId="293507752" sldId="2076137254"/>
            <ac:grpSpMk id="5" creationId="{48D4306D-111F-4F3B-8C26-9F3CA06EB667}"/>
          </ac:grpSpMkLst>
        </pc:grpChg>
        <pc:grpChg chg="del">
          <ac:chgData name="Eldert Grootenboer" userId="3fe8758b2c2b58d2" providerId="LiveId" clId="{651C761D-FDB5-4528-A27D-61ED007B0DE5}" dt="2020-02-27T13:37:50.074" v="3531" actId="165"/>
          <ac:grpSpMkLst>
            <pc:docMk/>
            <pc:sldMk cId="293507752" sldId="2076137254"/>
            <ac:grpSpMk id="6" creationId="{DF002CBE-0A2D-4974-9907-2E1BF6F9CC22}"/>
          </ac:grpSpMkLst>
        </pc:grpChg>
        <pc:grpChg chg="add 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8" creationId="{ABF3DCD8-ED3B-4FF4-89F3-962E56E01DCB}"/>
          </ac:grpSpMkLst>
        </pc:grpChg>
        <pc:grpChg chg="add mod">
          <ac:chgData name="Eldert Grootenboer" userId="3fe8758b2c2b58d2" providerId="LiveId" clId="{651C761D-FDB5-4528-A27D-61ED007B0DE5}" dt="2020-02-27T13:39:33.853" v="3544" actId="12789"/>
          <ac:grpSpMkLst>
            <pc:docMk/>
            <pc:sldMk cId="293507752" sldId="2076137254"/>
            <ac:grpSpMk id="9" creationId="{75F810D0-12DF-4784-9F91-4D04ECF176D7}"/>
          </ac:grpSpMkLst>
        </pc:grpChg>
        <pc:grpChg chg="add mod">
          <ac:chgData name="Eldert Grootenboer" userId="3fe8758b2c2b58d2" providerId="LiveId" clId="{651C761D-FDB5-4528-A27D-61ED007B0DE5}" dt="2020-02-27T13:39:37.875" v="3545" actId="12789"/>
          <ac:grpSpMkLst>
            <pc:docMk/>
            <pc:sldMk cId="293507752" sldId="2076137254"/>
            <ac:grpSpMk id="10" creationId="{C860CB44-7683-4C69-9B6B-6740244F0727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3" creationId="{E7C40B3C-01BD-4D61-9041-C6E521C54E83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4" creationId="{0A094F2B-7C66-48F0-B9C7-F1ACE7A88352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5" creationId="{08E74CE9-915B-4C55-B740-BC0121E4FE04}"/>
          </ac:grpSpMkLst>
        </pc:grpChg>
        <pc:grpChg chg="mod topLvl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6" creationId="{7E9F0F84-CEAE-4C3E-8DF6-D81EFCEBE447}"/>
          </ac:grpSpMkLst>
        </pc:grpChg>
        <pc:grpChg chg="mod topLvl">
          <ac:chgData name="Eldert Grootenboer" userId="3fe8758b2c2b58d2" providerId="LiveId" clId="{651C761D-FDB5-4528-A27D-61ED007B0DE5}" dt="2020-02-27T13:39:25.904" v="3542" actId="12789"/>
          <ac:grpSpMkLst>
            <pc:docMk/>
            <pc:sldMk cId="293507752" sldId="2076137254"/>
            <ac:grpSpMk id="70" creationId="{F33CC7BB-892C-47D1-A777-F689A01AB801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87" creationId="{F7953917-8848-44C8-969A-8FD8EDE20AD6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4" creationId="{499B2E2B-05FB-4E30-BEC7-4296C86E1B2B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7" creationId="{B2083043-DEB6-4ECD-B2C2-1F8ED02A86F9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8" creationId="{F50915BF-73CF-4CE1-8266-E1DFF46F3603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9" creationId="{B8EA91FB-0E94-4CC3-9AB4-F8BCAB1766DC}"/>
          </ac:grpSpMkLst>
        </pc:grpChg>
        <pc:grpChg chg="mod topLvl">
          <ac:chgData name="Eldert Grootenboer" userId="3fe8758b2c2b58d2" providerId="LiveId" clId="{651C761D-FDB5-4528-A27D-61ED007B0DE5}" dt="2020-02-27T13:38:17.272" v="3535" actId="164"/>
          <ac:grpSpMkLst>
            <pc:docMk/>
            <pc:sldMk cId="293507752" sldId="2076137254"/>
            <ac:grpSpMk id="161" creationId="{43FDF2E3-B80E-4D50-A44A-6AFE52532108}"/>
          </ac:grpSpMkLst>
        </pc:grpChg>
        <pc:cxnChg chg="del">
          <ac:chgData name="Eldert Grootenboer" userId="3fe8758b2c2b58d2" providerId="LiveId" clId="{651C761D-FDB5-4528-A27D-61ED007B0DE5}" dt="2020-02-27T13:36:52.674" v="3524" actId="478"/>
          <ac:cxnSpMkLst>
            <pc:docMk/>
            <pc:sldMk cId="293507752" sldId="2076137254"/>
            <ac:cxnSpMk id="7" creationId="{F244B6EC-6706-42EC-AEDC-609390B94D2A}"/>
          </ac:cxnSpMkLst>
        </pc:cxnChg>
        <pc:cxnChg chg="add del">
          <ac:chgData name="Eldert Grootenboer" userId="3fe8758b2c2b58d2" providerId="LiveId" clId="{651C761D-FDB5-4528-A27D-61ED007B0DE5}" dt="2020-02-27T13:18:19.943" v="3191"/>
          <ac:cxnSpMkLst>
            <pc:docMk/>
            <pc:sldMk cId="293507752" sldId="2076137254"/>
            <ac:cxnSpMk id="63" creationId="{FF4F779E-ECC5-43D1-B403-022252C80996}"/>
          </ac:cxnSpMkLst>
        </pc:cxnChg>
      </pc:sldChg>
      <pc:sldChg chg="addSp delSp modSp add mod ord modTransition modAnim">
        <pc:chgData name="Eldert Grootenboer" userId="3fe8758b2c2b58d2" providerId="LiveId" clId="{651C761D-FDB5-4528-A27D-61ED007B0DE5}" dt="2020-03-03T11:24:55.535" v="5958" actId="20577"/>
        <pc:sldMkLst>
          <pc:docMk/>
          <pc:sldMk cId="297564826" sldId="2076137254"/>
        </pc:sldMkLst>
        <pc:spChg chg="mod">
          <ac:chgData name="Eldert Grootenboer" userId="3fe8758b2c2b58d2" providerId="LiveId" clId="{651C761D-FDB5-4528-A27D-61ED007B0DE5}" dt="2020-02-27T14:27:38.482" v="4239" actId="207"/>
          <ac:spMkLst>
            <pc:docMk/>
            <pc:sldMk cId="297564826" sldId="2076137254"/>
            <ac:spMk id="2" creationId="{8987DB8C-F25E-4C01-BF90-C2B8CBDD8105}"/>
          </ac:spMkLst>
        </pc:spChg>
        <pc:spChg chg="mod">
          <ac:chgData name="Eldert Grootenboer" userId="3fe8758b2c2b58d2" providerId="LiveId" clId="{651C761D-FDB5-4528-A27D-61ED007B0DE5}" dt="2020-03-03T11:24:55.535" v="5958" actId="20577"/>
          <ac:spMkLst>
            <pc:docMk/>
            <pc:sldMk cId="297564826" sldId="2076137254"/>
            <ac:spMk id="4" creationId="{1A0B47C2-491F-4D13-BDA3-2249A5FBEB08}"/>
          </ac:spMkLst>
        </pc:spChg>
        <pc:spChg chg="add del mod">
          <ac:chgData name="Eldert Grootenboer" userId="3fe8758b2c2b58d2" providerId="LiveId" clId="{651C761D-FDB5-4528-A27D-61ED007B0DE5}" dt="2020-03-02T16:33:51.148" v="4864"/>
          <ac:spMkLst>
            <pc:docMk/>
            <pc:sldMk cId="297564826" sldId="2076137254"/>
            <ac:spMk id="6" creationId="{702D658E-72BB-42FC-8AE8-847EB56CD211}"/>
          </ac:spMkLst>
        </pc:spChg>
        <pc:spChg chg="mod">
          <ac:chgData name="Eldert Grootenboer" userId="3fe8758b2c2b58d2" providerId="LiveId" clId="{651C761D-FDB5-4528-A27D-61ED007B0DE5}" dt="2020-03-02T19:37:50.344" v="5536" actId="108"/>
          <ac:spMkLst>
            <pc:docMk/>
            <pc:sldMk cId="297564826" sldId="2076137254"/>
            <ac:spMk id="67" creationId="{A19DDDF3-021B-409D-982E-847BD3756412}"/>
          </ac:spMkLst>
        </pc:spChg>
        <pc:spChg chg="mod">
          <ac:chgData name="Eldert Grootenboer" userId="3fe8758b2c2b58d2" providerId="LiveId" clId="{651C761D-FDB5-4528-A27D-61ED007B0DE5}" dt="2020-03-02T19:37:58.009" v="5538" actId="108"/>
          <ac:spMkLst>
            <pc:docMk/>
            <pc:sldMk cId="297564826" sldId="2076137254"/>
            <ac:spMk id="68" creationId="{146CB011-C1C6-4989-92AD-89EE9157EF50}"/>
          </ac:spMkLst>
        </pc:spChg>
        <pc:spChg chg="mod">
          <ac:chgData name="Eldert Grootenboer" userId="3fe8758b2c2b58d2" providerId="LiveId" clId="{651C761D-FDB5-4528-A27D-61ED007B0DE5}" dt="2020-03-02T19:38:01.815" v="5539" actId="108"/>
          <ac:spMkLst>
            <pc:docMk/>
            <pc:sldMk cId="297564826" sldId="2076137254"/>
            <ac:spMk id="69" creationId="{937821E6-522F-4D11-B80A-EA189C28803A}"/>
          </ac:spMkLst>
        </pc:s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3" creationId="{BF02B028-88C2-4742-A4A1-59301E2A3FB7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8" creationId="{ABF3DCD8-ED3B-4FF4-89F3-962E56E01DCB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9" creationId="{75F810D0-12DF-4784-9F91-4D04ECF176D7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10" creationId="{C860CB44-7683-4C69-9B6B-6740244F0727}"/>
          </ac:grpSpMkLst>
        </pc:grpChg>
      </pc:sldChg>
      <pc:sldChg chg="add del mod modShow">
        <pc:chgData name="Eldert Grootenboer" userId="3fe8758b2c2b58d2" providerId="LiveId" clId="{651C761D-FDB5-4528-A27D-61ED007B0DE5}" dt="2020-02-27T11:00:14.218" v="1969" actId="2696"/>
        <pc:sldMkLst>
          <pc:docMk/>
          <pc:sldMk cId="3027521582" sldId="2076137255"/>
        </pc:sldMkLst>
      </pc:sldChg>
      <pc:sldChg chg="add del">
        <pc:chgData name="Eldert Grootenboer" userId="3fe8758b2c2b58d2" providerId="LiveId" clId="{651C761D-FDB5-4528-A27D-61ED007B0DE5}" dt="2020-02-27T13:45:48.718" v="3589" actId="47"/>
        <pc:sldMkLst>
          <pc:docMk/>
          <pc:sldMk cId="3435977067" sldId="2076137255"/>
        </pc:sldMkLst>
      </pc:sldChg>
      <pc:sldChg chg="addSp delSp modSp add del mod ord delAnim">
        <pc:chgData name="Eldert Grootenboer" userId="3fe8758b2c2b58d2" providerId="LiveId" clId="{651C761D-FDB5-4528-A27D-61ED007B0DE5}" dt="2020-02-27T13:08:42.110" v="3038" actId="47"/>
        <pc:sldMkLst>
          <pc:docMk/>
          <pc:sldMk cId="3740015810" sldId="2076137256"/>
        </pc:sldMkLst>
        <pc:spChg chg="add mod">
          <ac:chgData name="Eldert Grootenboer" userId="3fe8758b2c2b58d2" providerId="LiveId" clId="{651C761D-FDB5-4528-A27D-61ED007B0DE5}" dt="2020-02-27T12:32:57.677" v="2785" actId="20577"/>
          <ac:spMkLst>
            <pc:docMk/>
            <pc:sldMk cId="3740015810" sldId="2076137256"/>
            <ac:spMk id="2" creationId="{14988712-C196-476B-980D-CED316AF532C}"/>
          </ac:spMkLst>
        </pc:spChg>
        <pc:spChg chg="mod">
          <ac:chgData name="Eldert Grootenboer" userId="3fe8758b2c2b58d2" providerId="LiveId" clId="{651C761D-FDB5-4528-A27D-61ED007B0DE5}" dt="2020-02-27T12:33:44.939" v="2799" actId="113"/>
          <ac:spMkLst>
            <pc:docMk/>
            <pc:sldMk cId="3740015810" sldId="2076137256"/>
            <ac:spMk id="9" creationId="{B68BD192-9B41-4771-9EED-4AF4A246EBF6}"/>
          </ac:spMkLst>
        </pc:spChg>
        <pc:spChg chg="del mod">
          <ac:chgData name="Eldert Grootenboer" userId="3fe8758b2c2b58d2" providerId="LiveId" clId="{651C761D-FDB5-4528-A27D-61ED007B0DE5}" dt="2020-02-27T12:32:41.328" v="2779" actId="478"/>
          <ac:spMkLst>
            <pc:docMk/>
            <pc:sldMk cId="3740015810" sldId="2076137256"/>
            <ac:spMk id="126" creationId="{A1E3A1EC-15BA-41F1-9E75-6B43BFCA8C81}"/>
          </ac:spMkLst>
        </pc:spChg>
        <pc:spChg chg="del mod">
          <ac:chgData name="Eldert Grootenboer" userId="3fe8758b2c2b58d2" providerId="LiveId" clId="{651C761D-FDB5-4528-A27D-61ED007B0DE5}" dt="2020-02-27T12:32:51.161" v="2783" actId="478"/>
          <ac:spMkLst>
            <pc:docMk/>
            <pc:sldMk cId="3740015810" sldId="2076137256"/>
            <ac:spMk id="129" creationId="{AC8512CF-2479-49CE-B6F8-B85B82C6D207}"/>
          </ac:spMkLst>
        </pc:spChg>
        <pc:spChg chg="mod">
          <ac:chgData name="Eldert Grootenboer" userId="3fe8758b2c2b58d2" providerId="LiveId" clId="{651C761D-FDB5-4528-A27D-61ED007B0DE5}" dt="2020-02-27T12:33:48.077" v="2801" actId="113"/>
          <ac:spMkLst>
            <pc:docMk/>
            <pc:sldMk cId="3740015810" sldId="2076137256"/>
            <ac:spMk id="130" creationId="{8DC0112B-A823-454C-8A01-AAB7B40B34CC}"/>
          </ac:spMkLst>
        </pc:spChg>
        <pc:spChg chg="mod">
          <ac:chgData name="Eldert Grootenboer" userId="3fe8758b2c2b58d2" providerId="LiveId" clId="{651C761D-FDB5-4528-A27D-61ED007B0DE5}" dt="2020-02-27T12:33:49.845" v="2802" actId="113"/>
          <ac:spMkLst>
            <pc:docMk/>
            <pc:sldMk cId="3740015810" sldId="2076137256"/>
            <ac:spMk id="131" creationId="{A4F8F336-59C1-45C3-BBE1-6BD0901D9807}"/>
          </ac:spMkLst>
        </pc:spChg>
        <pc:spChg chg="mod">
          <ac:chgData name="Eldert Grootenboer" userId="3fe8758b2c2b58d2" providerId="LiveId" clId="{651C761D-FDB5-4528-A27D-61ED007B0DE5}" dt="2020-02-27T12:33:51.441" v="2803" actId="113"/>
          <ac:spMkLst>
            <pc:docMk/>
            <pc:sldMk cId="3740015810" sldId="2076137256"/>
            <ac:spMk id="178" creationId="{D37ABD98-AFBD-4B1D-B103-4A81B15F8446}"/>
          </ac:spMkLst>
        </pc:spChg>
        <pc:spChg chg="mod">
          <ac:chgData name="Eldert Grootenboer" userId="3fe8758b2c2b58d2" providerId="LiveId" clId="{651C761D-FDB5-4528-A27D-61ED007B0DE5}" dt="2020-02-27T12:33:52.918" v="2804" actId="113"/>
          <ac:spMkLst>
            <pc:docMk/>
            <pc:sldMk cId="3740015810" sldId="2076137256"/>
            <ac:spMk id="188" creationId="{6D45C583-3E91-4650-A91C-2C3D5FBC6A7E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198" creationId="{9C97DB13-C8E1-41EA-85BB-70F1CE059C99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199" creationId="{86B708B9-D54F-4E30-AFEA-9E7BAE66BC43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0" creationId="{5D843D90-7C6F-4269-A587-286D182A4740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2" creationId="{923001B2-50A5-4E59-A063-CFF12680D649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3" creationId="{32B8C1B3-EE64-4E6C-A3BC-F93DD41EA67E}"/>
          </ac:spMkLst>
        </pc:spChg>
        <pc:spChg chg="mod">
          <ac:chgData name="Eldert Grootenboer" userId="3fe8758b2c2b58d2" providerId="LiveId" clId="{651C761D-FDB5-4528-A27D-61ED007B0DE5}" dt="2020-02-27T12:34:12.813" v="2807" actId="12788"/>
          <ac:spMkLst>
            <pc:docMk/>
            <pc:sldMk cId="3740015810" sldId="2076137256"/>
            <ac:spMk id="206" creationId="{20355A14-F7BE-473C-BD5A-967D9C3E3088}"/>
          </ac:spMkLst>
        </pc:spChg>
      </pc:sldChg>
      <pc:sldChg chg="add del">
        <pc:chgData name="Eldert Grootenboer" userId="3fe8758b2c2b58d2" providerId="LiveId" clId="{651C761D-FDB5-4528-A27D-61ED007B0DE5}" dt="2020-02-16T09:19:03.976" v="10" actId="47"/>
        <pc:sldMkLst>
          <pc:docMk/>
          <pc:sldMk cId="682596462" sldId="2076137257"/>
        </pc:sldMkLst>
      </pc:sldChg>
      <pc:sldChg chg="addSp modSp add del mod ord setBg">
        <pc:chgData name="Eldert Grootenboer" userId="3fe8758b2c2b58d2" providerId="LiveId" clId="{651C761D-FDB5-4528-A27D-61ED007B0DE5}" dt="2020-02-27T12:32:01.325" v="2771" actId="47"/>
        <pc:sldMkLst>
          <pc:docMk/>
          <pc:sldMk cId="1437813907" sldId="2076137257"/>
        </pc:sldMkLst>
        <pc:picChg chg="add mod">
          <ac:chgData name="Eldert Grootenboer" userId="3fe8758b2c2b58d2" providerId="LiveId" clId="{651C761D-FDB5-4528-A27D-61ED007B0DE5}" dt="2020-02-16T09:24:53.589" v="16" actId="26606"/>
          <ac:picMkLst>
            <pc:docMk/>
            <pc:sldMk cId="1437813907" sldId="2076137257"/>
            <ac:picMk id="2" creationId="{9F445002-3A1F-41AA-942E-38B04E877A64}"/>
          </ac:picMkLst>
        </pc:picChg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3188520546" sldId="2076137258"/>
        </pc:sldMkLst>
      </pc:sldChg>
      <pc:sldChg chg="addSp delSp modSp add del mod modNotesTx">
        <pc:chgData name="Eldert Grootenboer" userId="3fe8758b2c2b58d2" providerId="LiveId" clId="{651C761D-FDB5-4528-A27D-61ED007B0DE5}" dt="2020-02-27T13:39:50.555" v="3546" actId="47"/>
        <pc:sldMkLst>
          <pc:docMk/>
          <pc:sldMk cId="43808013" sldId="2076137286"/>
        </pc:sldMkLst>
        <pc:spChg chg="add mod ord">
          <ac:chgData name="Eldert Grootenboer" userId="3fe8758b2c2b58d2" providerId="LiveId" clId="{651C761D-FDB5-4528-A27D-61ED007B0DE5}" dt="2020-02-27T13:19:18.630" v="3279" actId="1076"/>
          <ac:spMkLst>
            <pc:docMk/>
            <pc:sldMk cId="43808013" sldId="2076137286"/>
            <ac:spMk id="2" creationId="{6E1AEF4E-D1D1-47E0-8D28-DC18A3F7E7DD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9" creationId="{169B582A-3230-4415-B9F2-AC7D138AD742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10" creationId="{390C6DB5-0564-4A90-98B7-CD5AF0C6C75E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11" creationId="{5E35A0AF-62D3-4D55-89F6-30BF88B2C7CD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17" creationId="{60BC04B8-703E-4AD9-BB2E-6D5654EDDDD2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18" creationId="{951C3FAA-EB81-4E0E-9E2F-3885140E1E3D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19" creationId="{46822FAC-ABDC-4021-A423-5F96D29B8902}"/>
          </ac:spMkLst>
        </pc:spChg>
        <pc:spChg chg="del mod">
          <ac:chgData name="Eldert Grootenboer" userId="3fe8758b2c2b58d2" providerId="LiveId" clId="{651C761D-FDB5-4528-A27D-61ED007B0DE5}" dt="2020-02-27T12:44:11.244" v="2894" actId="478"/>
          <ac:spMkLst>
            <pc:docMk/>
            <pc:sldMk cId="43808013" sldId="2076137286"/>
            <ac:spMk id="65" creationId="{E36C7780-F6E0-4509-AD31-2C0A2B94560A}"/>
          </ac:spMkLst>
        </pc:spChg>
        <pc:spChg chg="del">
          <ac:chgData name="Eldert Grootenboer" userId="3fe8758b2c2b58d2" providerId="LiveId" clId="{651C761D-FDB5-4528-A27D-61ED007B0DE5}" dt="2020-02-27T12:46:52.886" v="2939" actId="478"/>
          <ac:spMkLst>
            <pc:docMk/>
            <pc:sldMk cId="43808013" sldId="2076137286"/>
            <ac:spMk id="67" creationId="{5334CD52-4530-4307-92E0-C1BB6D5ADDE4}"/>
          </ac:spMkLst>
        </pc:spChg>
        <pc:spChg chg="del">
          <ac:chgData name="Eldert Grootenboer" userId="3fe8758b2c2b58d2" providerId="LiveId" clId="{651C761D-FDB5-4528-A27D-61ED007B0DE5}" dt="2020-02-27T12:46:57.481" v="2940" actId="478"/>
          <ac:spMkLst>
            <pc:docMk/>
            <pc:sldMk cId="43808013" sldId="2076137286"/>
            <ac:spMk id="68" creationId="{658FD8D9-8726-48F3-96F7-7C775C9D11DE}"/>
          </ac:spMkLst>
        </pc:spChg>
        <pc:spChg chg="del">
          <ac:chgData name="Eldert Grootenboer" userId="3fe8758b2c2b58d2" providerId="LiveId" clId="{651C761D-FDB5-4528-A27D-61ED007B0DE5}" dt="2020-02-27T12:46:58.736" v="2941" actId="478"/>
          <ac:spMkLst>
            <pc:docMk/>
            <pc:sldMk cId="43808013" sldId="2076137286"/>
            <ac:spMk id="69" creationId="{2CBCB6A1-CDB3-4663-A969-FE96229E4A98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70" creationId="{29711BF1-4426-4E56-AB02-F153A9D79455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71" creationId="{8BE53221-A1D0-460C-B3E8-567E0D640266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72" creationId="{61DDF47B-5890-4A2A-B0C5-57266A4874B8}"/>
          </ac:spMkLst>
        </pc:spChg>
        <pc:grpChg chg="add del mod">
          <ac:chgData name="Eldert Grootenboer" userId="3fe8758b2c2b58d2" providerId="LiveId" clId="{651C761D-FDB5-4528-A27D-61ED007B0DE5}" dt="2020-02-27T13:18:53.091" v="3275" actId="165"/>
          <ac:grpSpMkLst>
            <pc:docMk/>
            <pc:sldMk cId="43808013" sldId="2076137286"/>
            <ac:grpSpMk id="3" creationId="{18C1312A-A537-498A-82D4-6D0968A8AAC2}"/>
          </ac:grpSpMkLst>
        </pc:grpChg>
        <pc:picChg chg="mod">
          <ac:chgData name="Eldert Grootenboer" userId="3fe8758b2c2b58d2" providerId="LiveId" clId="{651C761D-FDB5-4528-A27D-61ED007B0DE5}" dt="2020-02-27T13:19:01.634" v="3276" actId="1076"/>
          <ac:picMkLst>
            <pc:docMk/>
            <pc:sldMk cId="43808013" sldId="2076137286"/>
            <ac:picMk id="4" creationId="{13E04B5C-1732-4DF3-9267-AE99225CA425}"/>
          </ac:picMkLst>
        </pc:picChg>
        <pc:picChg chg="mod">
          <ac:chgData name="Eldert Grootenboer" userId="3fe8758b2c2b58d2" providerId="LiveId" clId="{651C761D-FDB5-4528-A27D-61ED007B0DE5}" dt="2020-02-27T13:19:26.630" v="3281" actId="1076"/>
          <ac:picMkLst>
            <pc:docMk/>
            <pc:sldMk cId="43808013" sldId="2076137286"/>
            <ac:picMk id="6" creationId="{745A03B2-4E99-45CF-9A98-6BCAE7FE45A8}"/>
          </ac:picMkLst>
        </pc:picChg>
        <pc:picChg chg="mod topLvl">
          <ac:chgData name="Eldert Grootenboer" userId="3fe8758b2c2b58d2" providerId="LiveId" clId="{651C761D-FDB5-4528-A27D-61ED007B0DE5}" dt="2020-02-27T13:18:53.091" v="3275" actId="165"/>
          <ac:picMkLst>
            <pc:docMk/>
            <pc:sldMk cId="43808013" sldId="2076137286"/>
            <ac:picMk id="8" creationId="{9FB64A60-ACCC-4246-AFD8-F73347E0D497}"/>
          </ac:picMkLst>
        </pc:picChg>
      </pc:sldChg>
      <pc:sldChg chg="modSp add del mod ord">
        <pc:chgData name="Eldert Grootenboer" userId="3fe8758b2c2b58d2" providerId="LiveId" clId="{651C761D-FDB5-4528-A27D-61ED007B0DE5}" dt="2020-02-27T13:45:34.126" v="3587" actId="47"/>
        <pc:sldMkLst>
          <pc:docMk/>
          <pc:sldMk cId="321669153" sldId="2076137288"/>
        </pc:sldMkLst>
        <pc:spChg chg="mod">
          <ac:chgData name="Eldert Grootenboer" userId="3fe8758b2c2b58d2" providerId="LiveId" clId="{651C761D-FDB5-4528-A27D-61ED007B0DE5}" dt="2020-02-27T12:22:52.987" v="2528" actId="20577"/>
          <ac:spMkLst>
            <pc:docMk/>
            <pc:sldMk cId="321669153" sldId="2076137288"/>
            <ac:spMk id="2" creationId="{E048EF40-057C-46F5-BA3C-1F11FCF7A63B}"/>
          </ac:spMkLst>
        </pc:spChg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2481914651" sldId="2076137514"/>
        </pc:sldMkLst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1337786469" sldId="2076137519"/>
        </pc:sldMkLst>
      </pc:sldChg>
      <pc:sldChg chg="addSp delSp modSp add mod ord modTransition addAnim delAnim modAnim modShow">
        <pc:chgData name="Eldert Grootenboer" userId="3fe8758b2c2b58d2" providerId="LiveId" clId="{651C761D-FDB5-4528-A27D-61ED007B0DE5}" dt="2020-03-03T10:36:03.004" v="5876"/>
        <pc:sldMkLst>
          <pc:docMk/>
          <pc:sldMk cId="10768563" sldId="2076137520"/>
        </pc:sldMkLst>
        <pc:spChg chg="add del mod">
          <ac:chgData name="Eldert Grootenboer" userId="3fe8758b2c2b58d2" providerId="LiveId" clId="{651C761D-FDB5-4528-A27D-61ED007B0DE5}" dt="2020-02-27T14:34:24.843" v="4290"/>
          <ac:spMkLst>
            <pc:docMk/>
            <pc:sldMk cId="10768563" sldId="2076137520"/>
            <ac:spMk id="2" creationId="{8B829CFA-01C5-484A-A023-7A166AF6E351}"/>
          </ac:spMkLst>
        </pc:spChg>
        <pc:spChg chg="del">
          <ac:chgData name="Eldert Grootenboer" userId="3fe8758b2c2b58d2" providerId="LiveId" clId="{651C761D-FDB5-4528-A27D-61ED007B0DE5}" dt="2020-02-16T09:58:04.545" v="53"/>
          <ac:spMkLst>
            <pc:docMk/>
            <pc:sldMk cId="10768563" sldId="2076137520"/>
            <ac:spMk id="2" creationId="{DE08CC5B-2766-4316-AA86-0003B699B13A}"/>
          </ac:spMkLst>
        </pc:spChg>
        <pc:spChg chg="del">
          <ac:chgData name="Eldert Grootenboer" userId="3fe8758b2c2b58d2" providerId="LiveId" clId="{651C761D-FDB5-4528-A27D-61ED007B0DE5}" dt="2020-02-16T09:58:04.545" v="53"/>
          <ac:spMkLst>
            <pc:docMk/>
            <pc:sldMk cId="10768563" sldId="2076137520"/>
            <ac:spMk id="3" creationId="{C9454B51-CA55-4B77-9528-E43B6B8EFFF5}"/>
          </ac:spMkLst>
        </pc:spChg>
        <pc:spChg chg="add mod">
          <ac:chgData name="Eldert Grootenboer" userId="3fe8758b2c2b58d2" providerId="LiveId" clId="{651C761D-FDB5-4528-A27D-61ED007B0DE5}" dt="2020-02-16T10:40:42.104" v="433" actId="20577"/>
          <ac:spMkLst>
            <pc:docMk/>
            <pc:sldMk cId="10768563" sldId="2076137520"/>
            <ac:spMk id="4" creationId="{836CA665-36F6-47AA-9162-602BFB3A399B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27" creationId="{F28003CF-0045-4E52-8B92-35645A5558F8}"/>
          </ac:spMkLst>
        </pc:spChg>
        <pc:spChg chg="add del mod">
          <ac:chgData name="Eldert Grootenboer" userId="3fe8758b2c2b58d2" providerId="LiveId" clId="{651C761D-FDB5-4528-A27D-61ED007B0DE5}" dt="2020-02-16T10:19:47.723" v="112"/>
          <ac:spMkLst>
            <pc:docMk/>
            <pc:sldMk cId="10768563" sldId="2076137520"/>
            <ac:spMk id="30" creationId="{4C377C55-97C4-45F5-87D0-A5BCD53004D5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1" creationId="{6EE36FA9-7F36-46ED-B421-44830453190B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5" creationId="{DD82C0AF-6501-4290-95B6-ACDBA5447CAF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6" creationId="{67F1EA1D-E5F0-48EF-9544-4D9321E3E57C}"/>
          </ac:spMkLst>
        </pc:sp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5" creationId="{ED4E5780-4B7B-46F0-9277-5BA952A721F2}"/>
          </ac:picMkLst>
        </pc:picChg>
        <pc:picChg chg="add del mod">
          <ac:chgData name="Eldert Grootenboer" userId="3fe8758b2c2b58d2" providerId="LiveId" clId="{651C761D-FDB5-4528-A27D-61ED007B0DE5}" dt="2020-02-16T10:00:25.477" v="55"/>
          <ac:picMkLst>
            <pc:docMk/>
            <pc:sldMk cId="10768563" sldId="2076137520"/>
            <ac:picMk id="6" creationId="{B182DE94-5FBB-42AA-9A64-D1E633669BB6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7" creationId="{1C45B775-CCB0-49C0-B701-A7554A2F22AB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8" creationId="{B32AABA2-7E30-4622-B602-6901213AA03F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0" creationId="{3660121D-E884-43A1-81F1-2E58FA10C04C}"/>
          </ac:picMkLst>
        </pc:picChg>
        <pc:picChg chg="add del mod">
          <ac:chgData name="Eldert Grootenboer" userId="3fe8758b2c2b58d2" providerId="LiveId" clId="{651C761D-FDB5-4528-A27D-61ED007B0DE5}" dt="2020-02-16T10:01:15.842" v="61"/>
          <ac:picMkLst>
            <pc:docMk/>
            <pc:sldMk cId="10768563" sldId="2076137520"/>
            <ac:picMk id="10" creationId="{E68372D4-D94B-4ACB-9523-E6659739C648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2" creationId="{3D953EEA-74F7-46F7-A368-1780C92E91D4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3" creationId="{4E950999-AF0E-48AA-8B58-71E1DC4DC503}"/>
          </ac:picMkLst>
        </pc:picChg>
        <pc:picChg chg="add del mod">
          <ac:chgData name="Eldert Grootenboer" userId="3fe8758b2c2b58d2" providerId="LiveId" clId="{651C761D-FDB5-4528-A27D-61ED007B0DE5}" dt="2020-03-03T10:33:22.324" v="5838" actId="478"/>
          <ac:picMkLst>
            <pc:docMk/>
            <pc:sldMk cId="10768563" sldId="2076137520"/>
            <ac:picMk id="14" creationId="{9F56FE73-1485-4FFD-B2A0-9FD41B3769BD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5" creationId="{2F51B157-FF2C-474A-8CD3-97BA721DEFA9}"/>
          </ac:picMkLst>
        </pc:picChg>
        <pc:picChg chg="add del mod">
          <ac:chgData name="Eldert Grootenboer" userId="3fe8758b2c2b58d2" providerId="LiveId" clId="{651C761D-FDB5-4528-A27D-61ED007B0DE5}" dt="2020-02-16T10:27:42.384" v="280" actId="478"/>
          <ac:picMkLst>
            <pc:docMk/>
            <pc:sldMk cId="10768563" sldId="2076137520"/>
            <ac:picMk id="15" creationId="{F5CA9D71-0E99-4A59-8807-94D4C7594C1D}"/>
          </ac:picMkLst>
        </pc:picChg>
        <pc:picChg chg="add del mod">
          <ac:chgData name="Eldert Grootenboer" userId="3fe8758b2c2b58d2" providerId="LiveId" clId="{651C761D-FDB5-4528-A27D-61ED007B0DE5}" dt="2020-02-16T10:24:51.935" v="261" actId="478"/>
          <ac:picMkLst>
            <pc:docMk/>
            <pc:sldMk cId="10768563" sldId="2076137520"/>
            <ac:picMk id="17" creationId="{BD2A9734-D389-4C44-AA1F-F3358B152902}"/>
          </ac:picMkLst>
        </pc:picChg>
        <pc:picChg chg="add del mod">
          <ac:chgData name="Eldert Grootenboer" userId="3fe8758b2c2b58d2" providerId="LiveId" clId="{651C761D-FDB5-4528-A27D-61ED007B0DE5}" dt="2020-02-16T14:44:52.252" v="434" actId="478"/>
          <ac:picMkLst>
            <pc:docMk/>
            <pc:sldMk cId="10768563" sldId="2076137520"/>
            <ac:picMk id="19" creationId="{D6CFEA80-1685-4AF2-8AC1-881EA2DC57BA}"/>
          </ac:picMkLst>
        </pc:picChg>
        <pc:picChg chg="add del mod">
          <ac:chgData name="Eldert Grootenboer" userId="3fe8758b2c2b58d2" providerId="LiveId" clId="{651C761D-FDB5-4528-A27D-61ED007B0DE5}" dt="2020-02-16T10:13:22.908" v="90"/>
          <ac:picMkLst>
            <pc:docMk/>
            <pc:sldMk cId="10768563" sldId="2076137520"/>
            <ac:picMk id="21" creationId="{F61BEEC6-2252-4565-87F6-01ED597D25CF}"/>
          </ac:picMkLst>
        </pc:picChg>
        <pc:picChg chg="add del mod">
          <ac:chgData name="Eldert Grootenboer" userId="3fe8758b2c2b58d2" providerId="LiveId" clId="{651C761D-FDB5-4528-A27D-61ED007B0DE5}" dt="2020-02-16T10:13:28.460" v="92"/>
          <ac:picMkLst>
            <pc:docMk/>
            <pc:sldMk cId="10768563" sldId="2076137520"/>
            <ac:picMk id="23" creationId="{548F1A6E-EFD2-4C68-8A04-C48A769A0DE1}"/>
          </ac:picMkLst>
        </pc:picChg>
        <pc:picChg chg="add del mod">
          <ac:chgData name="Eldert Grootenboer" userId="3fe8758b2c2b58d2" providerId="LiveId" clId="{651C761D-FDB5-4528-A27D-61ED007B0DE5}" dt="2020-02-16T10:13:36.300" v="94"/>
          <ac:picMkLst>
            <pc:docMk/>
            <pc:sldMk cId="10768563" sldId="2076137520"/>
            <ac:picMk id="25" creationId="{19DC53F4-BC45-4839-BEF4-B1E8CBFCF63B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25" creationId="{1EFEF38E-579E-4DA3-BBC5-BACC7CE97663}"/>
          </ac:picMkLst>
        </pc:picChg>
        <pc:picChg chg="add mod">
          <ac:chgData name="Eldert Grootenboer" userId="3fe8758b2c2b58d2" providerId="LiveId" clId="{651C761D-FDB5-4528-A27D-61ED007B0DE5}" dt="2020-02-16T10:38:34.266" v="414" actId="14100"/>
          <ac:picMkLst>
            <pc:docMk/>
            <pc:sldMk cId="10768563" sldId="2076137520"/>
            <ac:picMk id="26" creationId="{FA825B9A-1672-4BBF-8B41-503D69C88437}"/>
          </ac:picMkLst>
        </pc:picChg>
        <pc:picChg chg="add del mod">
          <ac:chgData name="Eldert Grootenboer" userId="3fe8758b2c2b58d2" providerId="LiveId" clId="{651C761D-FDB5-4528-A27D-61ED007B0DE5}" dt="2020-03-03T10:34:50.433" v="5846" actId="478"/>
          <ac:picMkLst>
            <pc:docMk/>
            <pc:sldMk cId="10768563" sldId="2076137520"/>
            <ac:picMk id="28" creationId="{C9D322B4-BBF7-4AE1-80DD-78B7474551C5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30" creationId="{64711F32-3919-4A2F-809E-80A0804B492F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33" creationId="{A298BE07-F9EB-4675-9300-733C0B4288BF}"/>
          </ac:picMkLst>
        </pc:picChg>
        <pc:picChg chg="add mod">
          <ac:chgData name="Eldert Grootenboer" userId="3fe8758b2c2b58d2" providerId="LiveId" clId="{651C761D-FDB5-4528-A27D-61ED007B0DE5}" dt="2020-02-16T10:38:34.266" v="414" actId="14100"/>
          <ac:picMkLst>
            <pc:docMk/>
            <pc:sldMk cId="10768563" sldId="2076137520"/>
            <ac:picMk id="34" creationId="{0DB44F6A-8E73-4557-BAC4-26F41F28E8C8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54" creationId="{E63432A2-884D-4208-A054-ADAB3DACD730}"/>
          </ac:picMkLst>
        </pc:picChg>
        <pc:picChg chg="add del mod">
          <ac:chgData name="Eldert Grootenboer" userId="3fe8758b2c2b58d2" providerId="LiveId" clId="{651C761D-FDB5-4528-A27D-61ED007B0DE5}" dt="2020-02-16T10:26:08.993" v="271" actId="478"/>
          <ac:picMkLst>
            <pc:docMk/>
            <pc:sldMk cId="10768563" sldId="2076137520"/>
            <ac:picMk id="1026" creationId="{3F1AD888-BF82-4AEC-AD98-143BC848263F}"/>
          </ac:picMkLst>
        </pc:picChg>
        <pc:picChg chg="add mod">
          <ac:chgData name="Eldert Grootenboer" userId="3fe8758b2c2b58d2" providerId="LiveId" clId="{651C761D-FDB5-4528-A27D-61ED007B0DE5}" dt="2020-03-03T10:34:48.030" v="5845" actId="167"/>
          <ac:picMkLst>
            <pc:docMk/>
            <pc:sldMk cId="10768563" sldId="2076137520"/>
            <ac:picMk id="1026" creationId="{6EAFF8EF-CCF2-4A3C-85A1-7C039FD93619}"/>
          </ac:picMkLst>
        </pc:picChg>
        <pc:picChg chg="add del">
          <ac:chgData name="Eldert Grootenboer" userId="3fe8758b2c2b58d2" providerId="LiveId" clId="{651C761D-FDB5-4528-A27D-61ED007B0DE5}" dt="2020-02-16T10:06:53.312" v="77"/>
          <ac:picMkLst>
            <pc:docMk/>
            <pc:sldMk cId="10768563" sldId="2076137520"/>
            <ac:picMk id="1028" creationId="{DA5793CF-BAE7-4FED-9980-AE760AF5EDE2}"/>
          </ac:picMkLst>
        </pc:picChg>
        <pc:picChg chg="add mod">
          <ac:chgData name="Eldert Grootenboer" userId="3fe8758b2c2b58d2" providerId="LiveId" clId="{651C761D-FDB5-4528-A27D-61ED007B0DE5}" dt="2020-02-16T10:28:21.502" v="285" actId="1076"/>
          <ac:picMkLst>
            <pc:docMk/>
            <pc:sldMk cId="10768563" sldId="2076137520"/>
            <ac:picMk id="1030" creationId="{25A600AD-C5FB-43AA-BE7F-FD7E19010E3E}"/>
          </ac:picMkLst>
        </pc:picChg>
        <pc:picChg chg="add mod">
          <ac:chgData name="Eldert Grootenboer" userId="3fe8758b2c2b58d2" providerId="LiveId" clId="{651C761D-FDB5-4528-A27D-61ED007B0DE5}" dt="2020-02-16T10:28:40.994" v="288" actId="1076"/>
          <ac:picMkLst>
            <pc:docMk/>
            <pc:sldMk cId="10768563" sldId="2076137520"/>
            <ac:picMk id="1032" creationId="{CA991E7C-0C26-4FC7-8455-93CEA3B0425A}"/>
          </ac:picMkLst>
        </pc:pic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32" creationId="{882DD854-C557-40B3-B254-E5B7AE1F1796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38" creationId="{67C30915-ABF4-4BA8-B268-9FBCD891B8E0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1" creationId="{889297DE-3DA3-4CC4-BD78-A8DBA12238D4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3" creationId="{ACCE89BF-C769-4A5E-9416-0089BE32E552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6" creationId="{7D9C089C-6C33-4609-B2C6-6A6372508733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8" creationId="{26ED63D7-28DE-4477-9348-ACF09A94214A}"/>
          </ac:cxnSpMkLst>
        </pc:cxnChg>
      </pc:sldChg>
      <pc:sldChg chg="add del">
        <pc:chgData name="Eldert Grootenboer" userId="3fe8758b2c2b58d2" providerId="LiveId" clId="{651C761D-FDB5-4528-A27D-61ED007B0DE5}" dt="2020-02-16T09:39:47.442" v="31"/>
        <pc:sldMkLst>
          <pc:docMk/>
          <pc:sldMk cId="977755372" sldId="2076137520"/>
        </pc:sldMkLst>
      </pc:sldChg>
      <pc:sldChg chg="addSp modSp add del modTransition modNotesTx">
        <pc:chgData name="Eldert Grootenboer" userId="3fe8758b2c2b58d2" providerId="LiveId" clId="{651C761D-FDB5-4528-A27D-61ED007B0DE5}" dt="2020-02-27T10:42:27.332" v="1461" actId="47"/>
        <pc:sldMkLst>
          <pc:docMk/>
          <pc:sldMk cId="2249331740" sldId="2076137521"/>
        </pc:sldMkLst>
        <pc:spChg chg="add mod">
          <ac:chgData name="Eldert Grootenboer" userId="3fe8758b2c2b58d2" providerId="LiveId" clId="{651C761D-FDB5-4528-A27D-61ED007B0DE5}" dt="2020-02-19T10:47:56.913" v="447" actId="20577"/>
          <ac:spMkLst>
            <pc:docMk/>
            <pc:sldMk cId="2249331740" sldId="2076137521"/>
            <ac:spMk id="2" creationId="{4BFD8F72-A747-416A-BC72-62F9EEB38851}"/>
          </ac:spMkLst>
        </pc:spChg>
      </pc:sldChg>
      <pc:sldChg chg="addSp delSp modSp add del mod modTransition setBg setClrOvrMap modNotesTx">
        <pc:chgData name="Eldert Grootenboer" userId="3fe8758b2c2b58d2" providerId="LiveId" clId="{651C761D-FDB5-4528-A27D-61ED007B0DE5}" dt="2020-02-27T10:46:18.573" v="1487" actId="47"/>
        <pc:sldMkLst>
          <pc:docMk/>
          <pc:sldMk cId="2278712339" sldId="2076137522"/>
        </pc:sldMkLst>
        <pc:spChg chg="mod">
          <ac:chgData name="Eldert Grootenboer" userId="3fe8758b2c2b58d2" providerId="LiveId" clId="{651C761D-FDB5-4528-A27D-61ED007B0DE5}" dt="2020-02-27T10:46:07" v="1484" actId="21"/>
          <ac:spMkLst>
            <pc:docMk/>
            <pc:sldMk cId="2278712339" sldId="2076137522"/>
            <ac:spMk id="2" creationId="{4BFD8F72-A747-416A-BC72-62F9EEB38851}"/>
          </ac:spMkLst>
        </pc:spChg>
        <pc:spChg chg="add del mod">
          <ac:chgData name="Eldert Grootenboer" userId="3fe8758b2c2b58d2" providerId="LiveId" clId="{651C761D-FDB5-4528-A27D-61ED007B0DE5}" dt="2020-02-27T10:44:31.329" v="1467"/>
          <ac:spMkLst>
            <pc:docMk/>
            <pc:sldMk cId="2278712339" sldId="2076137522"/>
            <ac:spMk id="3" creationId="{A4E82515-F43C-4EC9-A093-07C60DDB3EAE}"/>
          </ac:spMkLst>
        </pc:spChg>
        <pc:spChg chg="add del mod">
          <ac:chgData name="Eldert Grootenboer" userId="3fe8758b2c2b58d2" providerId="LiveId" clId="{651C761D-FDB5-4528-A27D-61ED007B0DE5}" dt="2020-02-27T10:44:59.379" v="1470" actId="478"/>
          <ac:spMkLst>
            <pc:docMk/>
            <pc:sldMk cId="2278712339" sldId="2076137522"/>
            <ac:spMk id="4" creationId="{F4A42EC2-1637-4BF2-ABED-16A13F777F8A}"/>
          </ac:spMkLst>
        </pc:spChg>
        <pc:picChg chg="add del mod">
          <ac:chgData name="Eldert Grootenboer" userId="3fe8758b2c2b58d2" providerId="LiveId" clId="{651C761D-FDB5-4528-A27D-61ED007B0DE5}" dt="2020-02-27T10:45:18.951" v="1474" actId="478"/>
          <ac:picMkLst>
            <pc:docMk/>
            <pc:sldMk cId="2278712339" sldId="2076137522"/>
            <ac:picMk id="6" creationId="{68E39B4C-598B-4DEE-9421-3634B6A6F292}"/>
          </ac:picMkLst>
        </pc:picChg>
        <pc:picChg chg="add del mod">
          <ac:chgData name="Eldert Grootenboer" userId="3fe8758b2c2b58d2" providerId="LiveId" clId="{651C761D-FDB5-4528-A27D-61ED007B0DE5}" dt="2020-02-27T10:45:35.835" v="1476" actId="21"/>
          <ac:picMkLst>
            <pc:docMk/>
            <pc:sldMk cId="2278712339" sldId="2076137522"/>
            <ac:picMk id="1026" creationId="{9C785D94-0EAF-4C29-ACC2-5D8E1D6BAA0D}"/>
          </ac:picMkLst>
        </pc:picChg>
      </pc:sldChg>
      <pc:sldChg chg="modSp add del mod modNotesTx">
        <pc:chgData name="Eldert Grootenboer" userId="3fe8758b2c2b58d2" providerId="LiveId" clId="{651C761D-FDB5-4528-A27D-61ED007B0DE5}" dt="2020-02-27T10:46:37.090" v="1491" actId="47"/>
        <pc:sldMkLst>
          <pc:docMk/>
          <pc:sldMk cId="1739471864" sldId="2076137523"/>
        </pc:sldMkLst>
        <pc:spChg chg="mod">
          <ac:chgData name="Eldert Grootenboer" userId="3fe8758b2c2b58d2" providerId="LiveId" clId="{651C761D-FDB5-4528-A27D-61ED007B0DE5}" dt="2020-02-27T10:46:27.667" v="1489" actId="21"/>
          <ac:spMkLst>
            <pc:docMk/>
            <pc:sldMk cId="1739471864" sldId="2076137523"/>
            <ac:spMk id="2" creationId="{4BFD8F72-A747-416A-BC72-62F9EEB38851}"/>
          </ac:spMkLst>
        </pc:spChg>
      </pc:sldChg>
      <pc:sldChg chg="modSp add del mod modNotesTx">
        <pc:chgData name="Eldert Grootenboer" userId="3fe8758b2c2b58d2" providerId="LiveId" clId="{651C761D-FDB5-4528-A27D-61ED007B0DE5}" dt="2020-02-27T10:49:04.232" v="1503" actId="47"/>
        <pc:sldMkLst>
          <pc:docMk/>
          <pc:sldMk cId="1207893501" sldId="2076137524"/>
        </pc:sldMkLst>
        <pc:spChg chg="mod">
          <ac:chgData name="Eldert Grootenboer" userId="3fe8758b2c2b58d2" providerId="LiveId" clId="{651C761D-FDB5-4528-A27D-61ED007B0DE5}" dt="2020-02-27T10:48:51.805" v="1501" actId="21"/>
          <ac:spMkLst>
            <pc:docMk/>
            <pc:sldMk cId="1207893501" sldId="2076137524"/>
            <ac:spMk id="2" creationId="{4BFD8F72-A747-416A-BC72-62F9EEB38851}"/>
          </ac:spMkLst>
        </pc:spChg>
      </pc:sldChg>
      <pc:sldChg chg="addSp delSp modSp 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3254276686" sldId="2076137525"/>
        </pc:sldMkLst>
        <pc:spChg chg="del mod">
          <ac:chgData name="Eldert Grootenboer" userId="3fe8758b2c2b58d2" providerId="LiveId" clId="{651C761D-FDB5-4528-A27D-61ED007B0DE5}" dt="2020-02-19T10:52:18.487" v="1072"/>
          <ac:spMkLst>
            <pc:docMk/>
            <pc:sldMk cId="3254276686" sldId="2076137525"/>
            <ac:spMk id="2" creationId="{4798263F-2506-404B-8F32-AF75504301E0}"/>
          </ac:spMkLst>
        </pc:spChg>
        <pc:spChg chg="add del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2" creationId="{8E2C71F8-08CD-4EED-8D7F-250BD14FAC5D}"/>
          </ac:spMkLst>
        </pc:spChg>
        <pc:spChg chg="add del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3" creationId="{14598E90-8C70-44D6-9D6A-A1647861532F}"/>
          </ac:spMkLst>
        </pc:spChg>
        <pc:spChg chg="add mod">
          <ac:chgData name="Eldert Grootenboer" userId="3fe8758b2c2b58d2" providerId="LiveId" clId="{651C761D-FDB5-4528-A27D-61ED007B0DE5}" dt="2020-02-19T10:54:01.611" v="1438" actId="20577"/>
          <ac:spMkLst>
            <pc:docMk/>
            <pc:sldMk cId="3254276686" sldId="2076137525"/>
            <ac:spMk id="4" creationId="{9BDE7522-40AD-45F6-A97A-3506E423BD7A}"/>
          </ac:spMkLst>
        </pc:spChg>
        <pc:spChg chg="add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5" creationId="{2656FA7E-FE1F-42E3-AA15-08F80D8A0864}"/>
          </ac:spMkLst>
        </pc:sp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3T10:57:36.225" v="5956"/>
        <pc:sldMkLst>
          <pc:docMk/>
          <pc:sldMk cId="1171902811" sldId="2076137526"/>
        </pc:sldMkLst>
        <pc:spChg chg="add del mod">
          <ac:chgData name="Eldert Grootenboer" userId="3fe8758b2c2b58d2" providerId="LiveId" clId="{651C761D-FDB5-4528-A27D-61ED007B0DE5}" dt="2020-02-27T11:06:00.122" v="2165"/>
          <ac:spMkLst>
            <pc:docMk/>
            <pc:sldMk cId="1171902811" sldId="2076137526"/>
            <ac:spMk id="2" creationId="{1F21FD79-0C20-43FF-A995-C709077F0B56}"/>
          </ac:spMkLst>
        </pc:spChg>
        <pc:spChg chg="add del mod">
          <ac:chgData name="Eldert Grootenboer" userId="3fe8758b2c2b58d2" providerId="LiveId" clId="{651C761D-FDB5-4528-A27D-61ED007B0DE5}" dt="2020-03-02T19:45:43.048" v="5559" actId="478"/>
          <ac:spMkLst>
            <pc:docMk/>
            <pc:sldMk cId="1171902811" sldId="2076137526"/>
            <ac:spMk id="2" creationId="{63D78CF5-CFB5-41CF-8F69-61A23AB8D16A}"/>
          </ac:spMkLst>
        </pc:spChg>
        <pc:spChg chg="mod ord">
          <ac:chgData name="Eldert Grootenboer" userId="3fe8758b2c2b58d2" providerId="LiveId" clId="{651C761D-FDB5-4528-A27D-61ED007B0DE5}" dt="2020-02-27T14:33:44.636" v="4285" actId="26606"/>
          <ac:spMkLst>
            <pc:docMk/>
            <pc:sldMk cId="1171902811" sldId="2076137526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1:05:15.038" v="2159"/>
          <ac:spMkLst>
            <pc:docMk/>
            <pc:sldMk cId="1171902811" sldId="2076137526"/>
            <ac:spMk id="5" creationId="{92C5C60F-1AF2-4D67-A7AD-EF769BA8A720}"/>
          </ac:spMkLst>
        </pc:spChg>
        <pc:spChg chg="add del">
          <ac:chgData name="Eldert Grootenboer" userId="3fe8758b2c2b58d2" providerId="LiveId" clId="{651C761D-FDB5-4528-A27D-61ED007B0DE5}" dt="2020-02-27T10:56:16.782" v="1717" actId="26606"/>
          <ac:spMkLst>
            <pc:docMk/>
            <pc:sldMk cId="1171902811" sldId="2076137526"/>
            <ac:spMk id="6" creationId="{3CD9DF72-87A3-404E-A828-84CBF11A8303}"/>
          </ac:spMkLst>
        </pc:spChg>
        <pc:spChg chg="add mod">
          <ac:chgData name="Eldert Grootenboer" userId="3fe8758b2c2b58d2" providerId="LiveId" clId="{651C761D-FDB5-4528-A27D-61ED007B0DE5}" dt="2020-03-02T19:56:02.068" v="5764" actId="12"/>
          <ac:spMkLst>
            <pc:docMk/>
            <pc:sldMk cId="1171902811" sldId="2076137526"/>
            <ac:spMk id="8" creationId="{21A5CF62-2E67-47FC-A087-53054FA88500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9" creationId="{155D7866-985D-4D23-BF0E-72CA30F5C7E9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0" creationId="{7A5F0580-5EE9-419F-96EE-B6529EF6E7D0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1" creationId="{0ADDB668-2CA4-4D2B-9C34-3487CA330BA8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2" creationId="{8FC9BE17-9A7B-462D-AE50-3D8777387304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3" creationId="{2568BC19-F052-4108-93E1-6A3D1DEC072F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4" creationId="{3EBE8569-6AEC-4B8C-8D53-2DE337CDBA65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5" creationId="{D5FD337D-4D6B-4C8B-B6F5-121097E09881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6" creationId="{55D4142C-5077-457F-A6AD-3FECFDB39685}"/>
          </ac:spMkLst>
        </pc:spChg>
        <pc:spChg chg="add del">
          <ac:chgData name="Eldert Grootenboer" userId="3fe8758b2c2b58d2" providerId="LiveId" clId="{651C761D-FDB5-4528-A27D-61ED007B0DE5}" dt="2020-02-27T10:54:48.277" v="1646"/>
          <ac:spMkLst>
            <pc:docMk/>
            <pc:sldMk cId="1171902811" sldId="2076137526"/>
            <ac:spMk id="17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2" creationId="{3C915414-2809-4735-A560-0D5FE66700D8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3" creationId="{151E1EE1-5760-4F9F-919D-BBBE95CE8ED0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7" creationId="{D665D759-2DF8-4D47-8386-4BA28901A79D}"/>
          </ac:spMkLst>
        </pc:spChg>
        <pc:spChg chg="add del mod">
          <ac:chgData name="Eldert Grootenboer" userId="3fe8758b2c2b58d2" providerId="LiveId" clId="{651C761D-FDB5-4528-A27D-61ED007B0DE5}" dt="2020-02-27T11:06:09.068" v="2167"/>
          <ac:spMkLst>
            <pc:docMk/>
            <pc:sldMk cId="1171902811" sldId="2076137526"/>
            <ac:spMk id="52" creationId="{0F343F34-05E0-436A-9AFB-1CC297F0F2DE}"/>
          </ac:spMkLst>
        </pc:spChg>
        <pc:spChg chg="add del">
          <ac:chgData name="Eldert Grootenboer" userId="3fe8758b2c2b58d2" providerId="LiveId" clId="{651C761D-FDB5-4528-A27D-61ED007B0DE5}" dt="2020-02-27T10:56:37.203" v="1723" actId="26606"/>
          <ac:spMkLst>
            <pc:docMk/>
            <pc:sldMk cId="1171902811" sldId="2076137526"/>
            <ac:spMk id="53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1:04:59.094" v="2156" actId="26606"/>
          <ac:spMkLst>
            <pc:docMk/>
            <pc:sldMk cId="1171902811" sldId="2076137526"/>
            <ac:spMk id="59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66" creationId="{D55CD764-972B-4CA5-A885-53E55C63E174}"/>
          </ac:spMkLst>
        </pc:spChg>
        <pc:spChg chg="add">
          <ac:chgData name="Eldert Grootenboer" userId="3fe8758b2c2b58d2" providerId="LiveId" clId="{651C761D-FDB5-4528-A27D-61ED007B0DE5}" dt="2020-02-27T14:33:44.636" v="4285" actId="26606"/>
          <ac:spMkLst>
            <pc:docMk/>
            <pc:sldMk cId="1171902811" sldId="2076137526"/>
            <ac:spMk id="69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90" creationId="{34165AB3-7006-4430-BCE3-25476BE13322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92" creationId="{E3E51905-F374-4E1A-97CF-B741584B74D5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94" creationId="{D55CD764-972B-4CA5-A885-53E55C63E174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116" creationId="{34165AB3-7006-4430-BCE3-25476BE13322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117" creationId="{E3E51905-F374-4E1A-97CF-B741584B74D5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19" creationId="{3C915414-2809-4735-A560-0D5FE66700D8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25" creationId="{151E1EE1-5760-4F9F-919D-BBBE95CE8ED0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27" creationId="{D665D759-2DF8-4D47-8386-4BA28901A79D}"/>
          </ac:spMkLst>
        </pc:spChg>
        <pc:spChg chg="add del">
          <ac:chgData name="Eldert Grootenboer" userId="3fe8758b2c2b58d2" providerId="LiveId" clId="{651C761D-FDB5-4528-A27D-61ED007B0DE5}" dt="2020-02-27T11:05:07.419" v="2158"/>
          <ac:spMkLst>
            <pc:docMk/>
            <pc:sldMk cId="1171902811" sldId="2076137526"/>
            <ac:spMk id="129" creationId="{E862BE82-D00D-42C1-BF16-93AA37870C32}"/>
          </ac:spMkLst>
        </pc:spChg>
        <pc:spChg chg="add del">
          <ac:chgData name="Eldert Grootenboer" userId="3fe8758b2c2b58d2" providerId="LiveId" clId="{651C761D-FDB5-4528-A27D-61ED007B0DE5}" dt="2020-02-27T11:05:07.419" v="2158"/>
          <ac:spMkLst>
            <pc:docMk/>
            <pc:sldMk cId="1171902811" sldId="2076137526"/>
            <ac:spMk id="130" creationId="{F6D92C2D-1D3D-4974-918C-06579FB354A9}"/>
          </ac:spMkLst>
        </pc:spChg>
        <pc:grpChg chg="add del">
          <ac:chgData name="Eldert Grootenboer" userId="3fe8758b2c2b58d2" providerId="LiveId" clId="{651C761D-FDB5-4528-A27D-61ED007B0DE5}" dt="2020-02-27T10:56:16.760" v="1716" actId="26606"/>
          <ac:grpSpMkLst>
            <pc:docMk/>
            <pc:sldMk cId="1171902811" sldId="2076137526"/>
            <ac:grpSpMk id="44" creationId="{24413201-85BF-4680-A7D4-10CDBD03569C}"/>
          </ac:grpSpMkLst>
        </pc:grpChg>
        <pc:grpChg chg="add del">
          <ac:chgData name="Eldert Grootenboer" userId="3fe8758b2c2b58d2" providerId="LiveId" clId="{651C761D-FDB5-4528-A27D-61ED007B0DE5}" dt="2020-02-27T11:04:54.914" v="2151" actId="26606"/>
          <ac:grpSpMkLst>
            <pc:docMk/>
            <pc:sldMk cId="1171902811" sldId="2076137526"/>
            <ac:grpSpMk id="68" creationId="{2843A21C-4D27-4E61-A6F8-4106ED4A3221}"/>
          </ac:grpSpMkLst>
        </pc:grpChg>
        <pc:grpChg chg="add del">
          <ac:chgData name="Eldert Grootenboer" userId="3fe8758b2c2b58d2" providerId="LiveId" clId="{651C761D-FDB5-4528-A27D-61ED007B0DE5}" dt="2020-02-27T11:04:56.873" v="2153" actId="26606"/>
          <ac:grpSpMkLst>
            <pc:docMk/>
            <pc:sldMk cId="1171902811" sldId="2076137526"/>
            <ac:grpSpMk id="95" creationId="{F763482E-C6B0-4F8D-90FE-76C25B1BF7D5}"/>
          </ac:grpSpMkLst>
        </pc:grpChg>
        <pc:grpChg chg="add del">
          <ac:chgData name="Eldert Grootenboer" userId="3fe8758b2c2b58d2" providerId="LiveId" clId="{651C761D-FDB5-4528-A27D-61ED007B0DE5}" dt="2020-02-27T11:04:59.085" v="2155" actId="26606"/>
          <ac:grpSpMkLst>
            <pc:docMk/>
            <pc:sldMk cId="1171902811" sldId="2076137526"/>
            <ac:grpSpMk id="120" creationId="{24413201-85BF-4680-A7D4-10CDBD03569C}"/>
          </ac:grpSpMkLst>
        </pc:grpChg>
        <pc:picChg chg="add del mod ord">
          <ac:chgData name="Eldert Grootenboer" userId="3fe8758b2c2b58d2" providerId="LiveId" clId="{651C761D-FDB5-4528-A27D-61ED007B0DE5}" dt="2020-02-27T11:06:07.482" v="2166" actId="21"/>
          <ac:picMkLst>
            <pc:docMk/>
            <pc:sldMk cId="1171902811" sldId="2076137526"/>
            <ac:picMk id="4" creationId="{FF10F363-B058-4AC4-B0EE-19A2D7502754}"/>
          </ac:picMkLst>
        </pc:picChg>
        <pc:picChg chg="del">
          <ac:chgData name="Eldert Grootenboer" userId="3fe8758b2c2b58d2" providerId="LiveId" clId="{651C761D-FDB5-4528-A27D-61ED007B0DE5}" dt="2020-02-27T10:46:03.401" v="1483" actId="478"/>
          <ac:picMkLst>
            <pc:docMk/>
            <pc:sldMk cId="1171902811" sldId="2076137526"/>
            <ac:picMk id="26" creationId="{95515982-BC40-48EB-B36E-254EDD709101}"/>
          </ac:picMkLst>
        </pc:picChg>
        <pc:picChg chg="add del mod">
          <ac:chgData name="Eldert Grootenboer" userId="3fe8758b2c2b58d2" providerId="LiveId" clId="{651C761D-FDB5-4528-A27D-61ED007B0DE5}" dt="2020-03-02T19:45:43.048" v="5559" actId="478"/>
          <ac:picMkLst>
            <pc:docMk/>
            <pc:sldMk cId="1171902811" sldId="2076137526"/>
            <ac:picMk id="128" creationId="{8F1A772A-44C8-4A5B-9AC5-7370A9FEECBE}"/>
          </ac:picMkLst>
        </pc:picChg>
        <pc:cxnChg chg="add del">
          <ac:chgData name="Eldert Grootenboer" userId="3fe8758b2c2b58d2" providerId="LiveId" clId="{651C761D-FDB5-4528-A27D-61ED007B0DE5}" dt="2020-02-27T10:56:16.782" v="1717" actId="26606"/>
          <ac:cxnSpMkLst>
            <pc:docMk/>
            <pc:sldMk cId="1171902811" sldId="2076137526"/>
            <ac:cxnSpMk id="7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4:48.277" v="1646"/>
          <ac:cxnSpMkLst>
            <pc:docMk/>
            <pc:sldMk cId="1171902811" sldId="2076137526"/>
            <ac:cxnSpMk id="18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6:16.760" v="1716" actId="26606"/>
          <ac:cxnSpMkLst>
            <pc:docMk/>
            <pc:sldMk cId="1171902811" sldId="2076137526"/>
            <ac:cxnSpMk id="45" creationId="{473E2575-93BA-49BD-A0BB-EBD45F7382A2}"/>
          </ac:cxnSpMkLst>
        </pc:cxnChg>
        <pc:cxnChg chg="add del">
          <ac:chgData name="Eldert Grootenboer" userId="3fe8758b2c2b58d2" providerId="LiveId" clId="{651C761D-FDB5-4528-A27D-61ED007B0DE5}" dt="2020-02-27T10:56:37.203" v="1723" actId="26606"/>
          <ac:cxnSpMkLst>
            <pc:docMk/>
            <pc:sldMk cId="1171902811" sldId="2076137526"/>
            <ac:cxnSpMk id="54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4:59.094" v="2156" actId="26606"/>
          <ac:cxnSpMkLst>
            <pc:docMk/>
            <pc:sldMk cId="1171902811" sldId="2076137526"/>
            <ac:cxnSpMk id="61" creationId="{20E3A342-4D61-4E3F-AF90-1AB42AEB96CC}"/>
          </ac:cxnSpMkLst>
        </pc:cxnChg>
        <pc:cxnChg chg="add">
          <ac:chgData name="Eldert Grootenboer" userId="3fe8758b2c2b58d2" providerId="LiveId" clId="{651C761D-FDB5-4528-A27D-61ED007B0DE5}" dt="2020-02-27T14:33:44.636" v="4285" actId="26606"/>
          <ac:cxnSpMkLst>
            <pc:docMk/>
            <pc:sldMk cId="1171902811" sldId="2076137526"/>
            <ac:cxnSpMk id="71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4:59.085" v="2155" actId="26606"/>
          <ac:cxnSpMkLst>
            <pc:docMk/>
            <pc:sldMk cId="1171902811" sldId="2076137526"/>
            <ac:cxnSpMk id="126" creationId="{473E2575-93BA-49BD-A0BB-EBD45F7382A2}"/>
          </ac:cxnSpMkLst>
        </pc:cxnChg>
      </pc:sldChg>
      <pc:sldChg chg="addSp delSp modSp new del mod">
        <pc:chgData name="Eldert Grootenboer" userId="3fe8758b2c2b58d2" providerId="LiveId" clId="{651C761D-FDB5-4528-A27D-61ED007B0DE5}" dt="2020-02-27T10:44:22.854" v="1466" actId="27022"/>
        <pc:sldMkLst>
          <pc:docMk/>
          <pc:sldMk cId="2818387804" sldId="2076137526"/>
        </pc:sldMkLst>
        <pc:graphicFrameChg chg="add del modGraphic">
          <ac:chgData name="Eldert Grootenboer" userId="3fe8758b2c2b58d2" providerId="LiveId" clId="{651C761D-FDB5-4528-A27D-61ED007B0DE5}" dt="2020-02-27T10:44:22.854" v="1466" actId="27022"/>
          <ac:graphicFrameMkLst>
            <pc:docMk/>
            <pc:sldMk cId="2818387804" sldId="2076137526"/>
            <ac:graphicFrameMk id="3" creationId="{F5066E66-758F-4861-9962-E390882C8AAA}"/>
          </ac:graphicFrameMkLst>
        </pc:graphicFrame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3T10:57:20.932" v="5954"/>
        <pc:sldMkLst>
          <pc:docMk/>
          <pc:sldMk cId="610881728" sldId="2076137527"/>
        </pc:sldMkLst>
        <pc:spChg chg="add mod">
          <ac:chgData name="Eldert Grootenboer" userId="3fe8758b2c2b58d2" providerId="LiveId" clId="{651C761D-FDB5-4528-A27D-61ED007B0DE5}" dt="2020-03-02T19:55:49.374" v="5762" actId="12"/>
          <ac:spMkLst>
            <pc:docMk/>
            <pc:sldMk cId="610881728" sldId="2076137527"/>
            <ac:spMk id="2" creationId="{C22D93FE-73D4-41FA-8A4B-1B7CBD414EAD}"/>
          </ac:spMkLst>
        </pc:spChg>
        <pc:spChg chg="mod ord">
          <ac:chgData name="Eldert Grootenboer" userId="3fe8758b2c2b58d2" providerId="LiveId" clId="{651C761D-FDB5-4528-A27D-61ED007B0DE5}" dt="2020-02-27T14:33:41.188" v="4284" actId="26606"/>
          <ac:spMkLst>
            <pc:docMk/>
            <pc:sldMk cId="610881728" sldId="2076137527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1:07:37.413" v="2183"/>
          <ac:spMkLst>
            <pc:docMk/>
            <pc:sldMk cId="610881728" sldId="2076137527"/>
            <ac:spMk id="6" creationId="{882F5D36-1D10-4AD3-B2BB-1CF625E7D0D4}"/>
          </ac:spMkLst>
        </pc:spChg>
        <pc:spChg chg="add del">
          <ac:chgData name="Eldert Grootenboer" userId="3fe8758b2c2b58d2" providerId="LiveId" clId="{651C761D-FDB5-4528-A27D-61ED007B0DE5}" dt="2020-02-27T11:07:30.228" v="2179"/>
          <ac:spMkLst>
            <pc:docMk/>
            <pc:sldMk cId="610881728" sldId="2076137527"/>
            <ac:spMk id="7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48:34.879" v="1498" actId="26606"/>
          <ac:spMkLst>
            <pc:docMk/>
            <pc:sldMk cId="610881728" sldId="2076137527"/>
            <ac:spMk id="10" creationId="{D38A241E-0395-41E5-8607-BAA2799A4374}"/>
          </ac:spMkLst>
        </pc:spChg>
        <pc:spChg chg="add del">
          <ac:chgData name="Eldert Grootenboer" userId="3fe8758b2c2b58d2" providerId="LiveId" clId="{651C761D-FDB5-4528-A27D-61ED007B0DE5}" dt="2020-02-27T10:56:46.094" v="1725"/>
          <ac:spMkLst>
            <pc:docMk/>
            <pc:sldMk cId="610881728" sldId="2076137527"/>
            <ac:spMk id="17" creationId="{87CC2527-562A-4F69-B487-4371E5B243E7}"/>
          </ac:spMkLst>
        </pc:spChg>
        <pc:spChg chg="add">
          <ac:chgData name="Eldert Grootenboer" userId="3fe8758b2c2b58d2" providerId="LiveId" clId="{651C761D-FDB5-4528-A27D-61ED007B0DE5}" dt="2020-02-27T14:33:41.188" v="4284" actId="26606"/>
          <ac:spMkLst>
            <pc:docMk/>
            <pc:sldMk cId="610881728" sldId="2076137527"/>
            <ac:spMk id="18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2-27T10:48:01.716" v="1493" actId="478"/>
          <ac:picMkLst>
            <pc:docMk/>
            <pc:sldMk cId="610881728" sldId="2076137527"/>
            <ac:picMk id="4" creationId="{FF10F363-B058-4AC4-B0EE-19A2D7502754}"/>
          </ac:picMkLst>
        </pc:picChg>
        <pc:picChg chg="add del mod">
          <ac:chgData name="Eldert Grootenboer" userId="3fe8758b2c2b58d2" providerId="LiveId" clId="{651C761D-FDB5-4528-A27D-61ED007B0DE5}" dt="2020-02-27T11:07:35.792" v="2182" actId="21"/>
          <ac:picMkLst>
            <pc:docMk/>
            <pc:sldMk cId="610881728" sldId="2076137527"/>
            <ac:picMk id="5" creationId="{62A144E6-DFEB-4A0B-B814-6BF7CB028E1A}"/>
          </ac:picMkLst>
        </pc:picChg>
        <pc:picChg chg="add mod ord">
          <ac:chgData name="Eldert Grootenboer" userId="3fe8758b2c2b58d2" providerId="LiveId" clId="{651C761D-FDB5-4528-A27D-61ED007B0DE5}" dt="2020-02-27T14:33:41.188" v="4284" actId="26606"/>
          <ac:picMkLst>
            <pc:docMk/>
            <pc:sldMk cId="610881728" sldId="2076137527"/>
            <ac:picMk id="13" creationId="{8811C923-3483-40B4-94E5-06E10A177E29}"/>
          </ac:picMkLst>
        </pc:picChg>
        <pc:cxnChg chg="add del">
          <ac:chgData name="Eldert Grootenboer" userId="3fe8758b2c2b58d2" providerId="LiveId" clId="{651C761D-FDB5-4528-A27D-61ED007B0DE5}" dt="2020-02-27T11:07:30.228" v="2179"/>
          <ac:cxnSpMkLst>
            <pc:docMk/>
            <pc:sldMk cId="610881728" sldId="2076137527"/>
            <ac:cxnSpMk id="8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48:34.879" v="1498" actId="26606"/>
          <ac:cxnSpMkLst>
            <pc:docMk/>
            <pc:sldMk cId="610881728" sldId="2076137527"/>
            <ac:cxnSpMk id="12" creationId="{CE352288-84AD-4CA8-BCD5-76C29D34E1DB}"/>
          </ac:cxnSpMkLst>
        </pc:cxnChg>
        <pc:cxnChg chg="add del">
          <ac:chgData name="Eldert Grootenboer" userId="3fe8758b2c2b58d2" providerId="LiveId" clId="{651C761D-FDB5-4528-A27D-61ED007B0DE5}" dt="2020-02-27T10:56:46.094" v="1725"/>
          <ac:cxnSpMkLst>
            <pc:docMk/>
            <pc:sldMk cId="610881728" sldId="2076137527"/>
            <ac:cxnSpMk id="19" creationId="{BCDAEC91-5BCE-4B55-9CC0-43EF94CB734B}"/>
          </ac:cxnSpMkLst>
        </pc:cxnChg>
        <pc:cxnChg chg="add">
          <ac:chgData name="Eldert Grootenboer" userId="3fe8758b2c2b58d2" providerId="LiveId" clId="{651C761D-FDB5-4528-A27D-61ED007B0DE5}" dt="2020-02-27T14:33:41.188" v="4284" actId="26606"/>
          <ac:cxnSpMkLst>
            <pc:docMk/>
            <pc:sldMk cId="610881728" sldId="2076137527"/>
            <ac:cxnSpMk id="20" creationId="{67182200-4859-4C8D-BCBB-55B245C28BA3}"/>
          </ac:cxnSpMkLst>
        </pc:cxn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56:07.665" v="5765" actId="12"/>
        <pc:sldMkLst>
          <pc:docMk/>
          <pc:sldMk cId="501274504" sldId="2076137528"/>
        </pc:sldMkLst>
        <pc:spChg chg="add mod">
          <ac:chgData name="Eldert Grootenboer" userId="3fe8758b2c2b58d2" providerId="LiveId" clId="{651C761D-FDB5-4528-A27D-61ED007B0DE5}" dt="2020-03-02T19:56:07.665" v="5765" actId="12"/>
          <ac:spMkLst>
            <pc:docMk/>
            <pc:sldMk cId="501274504" sldId="2076137528"/>
            <ac:spMk id="2" creationId="{71C6712D-E1C2-4863-AB58-65158BD35481}"/>
          </ac:spMkLst>
        </pc:spChg>
        <pc:spChg chg="mod ord">
          <ac:chgData name="Eldert Grootenboer" userId="3fe8758b2c2b58d2" providerId="LiveId" clId="{651C761D-FDB5-4528-A27D-61ED007B0DE5}" dt="2020-02-27T14:33:48.310" v="4286" actId="26606"/>
          <ac:spMkLst>
            <pc:docMk/>
            <pc:sldMk cId="501274504" sldId="2076137528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3:25:03.756" v="3309"/>
          <ac:spMkLst>
            <pc:docMk/>
            <pc:sldMk cId="501274504" sldId="2076137528"/>
            <ac:spMk id="4" creationId="{AEA29376-5CA2-4EF1-855D-54BD3F858F11}"/>
          </ac:spMkLst>
        </pc:spChg>
        <pc:spChg chg="add del mod">
          <ac:chgData name="Eldert Grootenboer" userId="3fe8758b2c2b58d2" providerId="LiveId" clId="{651C761D-FDB5-4528-A27D-61ED007B0DE5}" dt="2020-02-27T11:07:46.776" v="2187"/>
          <ac:spMkLst>
            <pc:docMk/>
            <pc:sldMk cId="501274504" sldId="2076137528"/>
            <ac:spMk id="4" creationId="{B87B8FA3-EA89-41D9-A226-76972958ABB1}"/>
          </ac:spMkLst>
        </pc:spChg>
        <pc:spChg chg="del">
          <ac:chgData name="Eldert Grootenboer" userId="3fe8758b2c2b58d2" providerId="LiveId" clId="{651C761D-FDB5-4528-A27D-61ED007B0DE5}" dt="2020-02-27T10:50:31.040" v="1506" actId="26606"/>
          <ac:spMkLst>
            <pc:docMk/>
            <pc:sldMk cId="501274504" sldId="2076137528"/>
            <ac:spMk id="17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0" creationId="{50E135E6-30C6-4FDE-852D-7EDCFC8DA91B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1" creationId="{EF18B6E7-BB10-40C4-BB34-990D0EAE3111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4" creationId="{D3486979-B6BE-4B55-AB0A-425C019C040B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5" creationId="{AC42F075-F0B7-4890-BA79-2A0F0A542EFC}"/>
          </ac:spMkLst>
        </pc:spChg>
        <pc:spChg chg="add del">
          <ac:chgData name="Eldert Grootenboer" userId="3fe8758b2c2b58d2" providerId="LiveId" clId="{651C761D-FDB5-4528-A27D-61ED007B0DE5}" dt="2020-02-27T10:57:46.508" v="1828"/>
          <ac:spMkLst>
            <pc:docMk/>
            <pc:sldMk cId="501274504" sldId="2076137528"/>
            <ac:spMk id="71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1:07:43.658" v="2185"/>
          <ac:spMkLst>
            <pc:docMk/>
            <pc:sldMk cId="501274504" sldId="2076137528"/>
            <ac:spMk id="2052" creationId="{3CD9DF72-87A3-404E-A828-84CBF11A8303}"/>
          </ac:spMkLst>
        </pc:spChg>
        <pc:spChg chg="add">
          <ac:chgData name="Eldert Grootenboer" userId="3fe8758b2c2b58d2" providerId="LiveId" clId="{651C761D-FDB5-4528-A27D-61ED007B0DE5}" dt="2020-02-27T14:33:48.310" v="4286" actId="26606"/>
          <ac:spMkLst>
            <pc:docMk/>
            <pc:sldMk cId="501274504" sldId="2076137528"/>
            <ac:spMk id="5126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2-27T10:50:29.216" v="1505" actId="478"/>
          <ac:picMkLst>
            <pc:docMk/>
            <pc:sldMk cId="501274504" sldId="2076137528"/>
            <ac:picMk id="5" creationId="{62A144E6-DFEB-4A0B-B814-6BF7CB028E1A}"/>
          </ac:picMkLst>
        </pc:picChg>
        <pc:picChg chg="add del">
          <ac:chgData name="Eldert Grootenboer" userId="3fe8758b2c2b58d2" providerId="LiveId" clId="{651C761D-FDB5-4528-A27D-61ED007B0DE5}" dt="2020-02-27T13:25:01.182" v="3306" actId="478"/>
          <ac:picMkLst>
            <pc:docMk/>
            <pc:sldMk cId="501274504" sldId="2076137528"/>
            <ac:picMk id="13" creationId="{1CA6ABF2-73C6-4FC0-B6D6-0B97143A33AD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4" creationId="{FA3F0F75-89DF-4FE6-9E10-B985A6741F0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5" creationId="{3C913FDE-2B9D-4E79-B9F8-326363C3FDEF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6" creationId="{9C56F946-F812-4EDF-8876-C836C6FBDEF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8" creationId="{200D70F5-6CA1-4F6D-AB5D-7D11AAAF0F75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22" creationId="{3FFF4872-E53F-46FD-82B3-BE52D7BBEF62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23" creationId="{1BEFE376-77DA-4C76-907E-E3732037693C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2" creationId="{F636893C-9E22-419C-85D3-B488786E5E00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3" creationId="{499AC745-22C3-4B32-8874-71F815554246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4" creationId="{04A55D0E-1474-4E5D-AEEC-DCFD892FA971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5" creationId="{82F1A11B-0446-4AA9-837C-35DE1DD0F213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6" creationId="{25124CE8-20CD-49E0-B58F-2B5C3285D13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7" creationId="{DA595C5F-BEFF-4D0C-AC7E-0B1132F4A11B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8" creationId="{5CE98A12-1C67-4212-BAB6-A26D88ED2D39}"/>
          </ac:picMkLst>
        </pc:picChg>
        <pc:picChg chg="add del mod">
          <ac:chgData name="Eldert Grootenboer" userId="3fe8758b2c2b58d2" providerId="LiveId" clId="{651C761D-FDB5-4528-A27D-61ED007B0DE5}" dt="2020-02-27T11:07:44.933" v="2186" actId="21"/>
          <ac:picMkLst>
            <pc:docMk/>
            <pc:sldMk cId="501274504" sldId="2076137528"/>
            <ac:picMk id="2050" creationId="{1E74AD21-0EE6-41D3-8676-D05304B63B8B}"/>
          </ac:picMkLst>
        </pc:picChg>
        <pc:picChg chg="add del">
          <ac:chgData name="Eldert Grootenboer" userId="3fe8758b2c2b58d2" providerId="LiveId" clId="{651C761D-FDB5-4528-A27D-61ED007B0DE5}" dt="2020-02-27T13:25:02.385" v="3308"/>
          <ac:picMkLst>
            <pc:docMk/>
            <pc:sldMk cId="501274504" sldId="2076137528"/>
            <ac:picMk id="5122" creationId="{FAD19FDB-E5C6-432C-8839-A783253440BF}"/>
          </ac:picMkLst>
        </pc:picChg>
        <pc:picChg chg="add mod ord">
          <ac:chgData name="Eldert Grootenboer" userId="3fe8758b2c2b58d2" providerId="LiveId" clId="{651C761D-FDB5-4528-A27D-61ED007B0DE5}" dt="2020-02-27T14:33:48.310" v="4286" actId="26606"/>
          <ac:picMkLst>
            <pc:docMk/>
            <pc:sldMk cId="501274504" sldId="2076137528"/>
            <ac:picMk id="5124" creationId="{D212096C-B5F4-4982-B147-9A339A5E9E8C}"/>
          </ac:picMkLst>
        </pc:picChg>
        <pc:cxnChg chg="del">
          <ac:chgData name="Eldert Grootenboer" userId="3fe8758b2c2b58d2" providerId="LiveId" clId="{651C761D-FDB5-4528-A27D-61ED007B0DE5}" dt="2020-02-27T10:50:31.040" v="1506" actId="26606"/>
          <ac:cxnSpMkLst>
            <pc:docMk/>
            <pc:sldMk cId="501274504" sldId="2076137528"/>
            <ac:cxnSpMk id="19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6" creationId="{3EE950FF-4F56-4F0C-BC03-2997DF6B4A4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7" creationId="{5BF39FAF-86DF-4AAC-ABD2-651A2700CFCC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8" creationId="{42DC71ED-F816-48D1-89A6-ECC53D839D2A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9" creationId="{5AF584F6-FB28-4B11-B441-03F713EDD69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30" creationId="{509B1C39-C1A1-4B0F-B3E1-4A86A6B1A19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31" creationId="{C94970CC-C2F5-4CC6-B422-F50F940C6E59}"/>
          </ac:cxnSpMkLst>
        </pc:cxnChg>
        <pc:cxnChg chg="add del">
          <ac:chgData name="Eldert Grootenboer" userId="3fe8758b2c2b58d2" providerId="LiveId" clId="{651C761D-FDB5-4528-A27D-61ED007B0DE5}" dt="2020-02-27T10:57:46.508" v="1828"/>
          <ac:cxnSpMkLst>
            <pc:docMk/>
            <pc:sldMk cId="501274504" sldId="2076137528"/>
            <ac:cxnSpMk id="73" creationId="{BCDAEC91-5BCE-4B55-9CC0-43EF94CB734B}"/>
          </ac:cxnSpMkLst>
        </pc:cxnChg>
        <pc:cxnChg chg="add">
          <ac:chgData name="Eldert Grootenboer" userId="3fe8758b2c2b58d2" providerId="LiveId" clId="{651C761D-FDB5-4528-A27D-61ED007B0DE5}" dt="2020-02-27T14:33:48.310" v="4286" actId="26606"/>
          <ac:cxnSpMkLst>
            <pc:docMk/>
            <pc:sldMk cId="501274504" sldId="2076137528"/>
            <ac:cxnSpMk id="75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7:43.658" v="2185"/>
          <ac:cxnSpMkLst>
            <pc:docMk/>
            <pc:sldMk cId="501274504" sldId="2076137528"/>
            <ac:cxnSpMk id="2053" creationId="{20E3A342-4D61-4E3F-AF90-1AB42AEB96CC}"/>
          </ac:cxnSpMkLst>
        </pc:cxnChg>
      </pc:sldChg>
      <pc:sldChg chg="addSp delSp modSp add del mod setBg setClrOvrMap">
        <pc:chgData name="Eldert Grootenboer" userId="3fe8758b2c2b58d2" providerId="LiveId" clId="{651C761D-FDB5-4528-A27D-61ED007B0DE5}" dt="2020-02-27T13:34:27.654" v="3496" actId="47"/>
        <pc:sldMkLst>
          <pc:docMk/>
          <pc:sldMk cId="96253420" sldId="2076137529"/>
        </pc:sldMkLst>
        <pc:spChg chg="del">
          <ac:chgData name="Eldert Grootenboer" userId="3fe8758b2c2b58d2" providerId="LiveId" clId="{651C761D-FDB5-4528-A27D-61ED007B0DE5}" dt="2020-02-27T12:15:34.520" v="2346"/>
          <ac:spMkLst>
            <pc:docMk/>
            <pc:sldMk cId="96253420" sldId="2076137529"/>
            <ac:spMk id="2" creationId="{FCC6202F-105A-4BD7-A2C7-2F615A543E68}"/>
          </ac:spMkLst>
        </pc:spChg>
        <pc:spChg chg="add del mod">
          <ac:chgData name="Eldert Grootenboer" userId="3fe8758b2c2b58d2" providerId="LiveId" clId="{651C761D-FDB5-4528-A27D-61ED007B0DE5}" dt="2020-02-27T12:17:16.641" v="2477" actId="478"/>
          <ac:spMkLst>
            <pc:docMk/>
            <pc:sldMk cId="96253420" sldId="2076137529"/>
            <ac:spMk id="3" creationId="{33FDB864-CDEA-4C35-8FA6-F261A5CA1D66}"/>
          </ac:spMkLst>
        </pc:spChg>
        <pc:spChg chg="add del mod">
          <ac:chgData name="Eldert Grootenboer" userId="3fe8758b2c2b58d2" providerId="LiveId" clId="{651C761D-FDB5-4528-A27D-61ED007B0DE5}" dt="2020-02-27T12:16:44.639" v="2473" actId="26606"/>
          <ac:spMkLst>
            <pc:docMk/>
            <pc:sldMk cId="96253420" sldId="2076137529"/>
            <ac:spMk id="4" creationId="{BFFE71B6-EF76-4AEB-BE6B-D9CE668E652F}"/>
          </ac:spMkLst>
        </pc:spChg>
        <pc:spChg chg="add del">
          <ac:chgData name="Eldert Grootenboer" userId="3fe8758b2c2b58d2" providerId="LiveId" clId="{651C761D-FDB5-4528-A27D-61ED007B0DE5}" dt="2020-02-27T12:17:55.262" v="2487" actId="478"/>
          <ac:spMkLst>
            <pc:docMk/>
            <pc:sldMk cId="96253420" sldId="2076137529"/>
            <ac:spMk id="7" creationId="{439DBEEE-4F71-4E7F-8541-14B8ACDF716B}"/>
          </ac:spMkLst>
        </pc:spChg>
        <pc:spChg chg="add del mod ord">
          <ac:chgData name="Eldert Grootenboer" userId="3fe8758b2c2b58d2" providerId="LiveId" clId="{651C761D-FDB5-4528-A27D-61ED007B0DE5}" dt="2020-02-27T12:17:38.514" v="2482" actId="478"/>
          <ac:spMkLst>
            <pc:docMk/>
            <pc:sldMk cId="96253420" sldId="2076137529"/>
            <ac:spMk id="8" creationId="{33F9CAC4-E637-4972-A24B-5937BD35DD99}"/>
          </ac:spMkLst>
        </pc:spChg>
        <pc:spChg chg="add del mod">
          <ac:chgData name="Eldert Grootenboer" userId="3fe8758b2c2b58d2" providerId="LiveId" clId="{651C761D-FDB5-4528-A27D-61ED007B0DE5}" dt="2020-02-27T12:17:50.073" v="2486" actId="478"/>
          <ac:spMkLst>
            <pc:docMk/>
            <pc:sldMk cId="96253420" sldId="2076137529"/>
            <ac:spMk id="10" creationId="{EFF1DFC7-CEEC-4C86-B016-9AF381D41012}"/>
          </ac:spMkLst>
        </pc:spChg>
        <pc:spChg chg="add mod">
          <ac:chgData name="Eldert Grootenboer" userId="3fe8758b2c2b58d2" providerId="LiveId" clId="{651C761D-FDB5-4528-A27D-61ED007B0DE5}" dt="2020-02-27T13:29:13.492" v="3376" actId="20577"/>
          <ac:spMkLst>
            <pc:docMk/>
            <pc:sldMk cId="96253420" sldId="2076137529"/>
            <ac:spMk id="12" creationId="{C02896DB-77BF-428F-90B4-21D09F9892B5}"/>
          </ac:spMkLst>
        </pc:spChg>
        <pc:graphicFrameChg chg="add mod modGraphic">
          <ac:chgData name="Eldert Grootenboer" userId="3fe8758b2c2b58d2" providerId="LiveId" clId="{651C761D-FDB5-4528-A27D-61ED007B0DE5}" dt="2020-02-27T12:36:42.794" v="2836" actId="113"/>
          <ac:graphicFrameMkLst>
            <pc:docMk/>
            <pc:sldMk cId="96253420" sldId="2076137529"/>
            <ac:graphicFrameMk id="6" creationId="{1FD72F67-F918-4009-8788-725404C20529}"/>
          </ac:graphicFrameMkLst>
        </pc:graphicFrameChg>
        <pc:picChg chg="add del">
          <ac:chgData name="Eldert Grootenboer" userId="3fe8758b2c2b58d2" providerId="LiveId" clId="{651C761D-FDB5-4528-A27D-61ED007B0DE5}" dt="2020-02-27T13:20:54.401" v="3294"/>
          <ac:picMkLst>
            <pc:docMk/>
            <pc:sldMk cId="96253420" sldId="2076137529"/>
            <ac:picMk id="4" creationId="{E1D72D21-BCC9-431A-B9EE-B93864C217B2}"/>
          </ac:picMkLst>
        </pc:picChg>
      </pc:sldChg>
      <pc:sldChg chg="addSp delSp modSp add del mod ord modTransition setBg">
        <pc:chgData name="Eldert Grootenboer" userId="3fe8758b2c2b58d2" providerId="LiveId" clId="{651C761D-FDB5-4528-A27D-61ED007B0DE5}" dt="2020-02-27T14:21:26.091" v="4220" actId="47"/>
        <pc:sldMkLst>
          <pc:docMk/>
          <pc:sldMk cId="2513579944" sldId="2076137530"/>
        </pc:sldMkLst>
        <pc:spChg chg="mod">
          <ac:chgData name="Eldert Grootenboer" userId="3fe8758b2c2b58d2" providerId="LiveId" clId="{651C761D-FDB5-4528-A27D-61ED007B0DE5}" dt="2020-02-27T13:20:28.174" v="3289" actId="26606"/>
          <ac:spMkLst>
            <pc:docMk/>
            <pc:sldMk cId="2513579944" sldId="2076137530"/>
            <ac:spMk id="2" creationId="{13943891-95C2-4B66-99C5-BC22453C5C9C}"/>
          </ac:spMkLst>
        </pc:spChg>
        <pc:spChg chg="add del mod">
          <ac:chgData name="Eldert Grootenboer" userId="3fe8758b2c2b58d2" providerId="LiveId" clId="{651C761D-FDB5-4528-A27D-61ED007B0DE5}" dt="2020-02-27T13:43:09.136" v="3575"/>
          <ac:spMkLst>
            <pc:docMk/>
            <pc:sldMk cId="2513579944" sldId="2076137530"/>
            <ac:spMk id="3" creationId="{80906842-70A8-4BFF-8D3D-B2CA23C5DB00}"/>
          </ac:spMkLst>
        </pc:spChg>
        <pc:spChg chg="add del mod">
          <ac:chgData name="Eldert Grootenboer" userId="3fe8758b2c2b58d2" providerId="LiveId" clId="{651C761D-FDB5-4528-A27D-61ED007B0DE5}" dt="2020-02-27T13:56:57.117" v="3694"/>
          <ac:spMkLst>
            <pc:docMk/>
            <pc:sldMk cId="2513579944" sldId="2076137530"/>
            <ac:spMk id="4" creationId="{68843958-75C7-4684-AF22-38BC56BAEDEB}"/>
          </ac:spMkLst>
        </pc:spChg>
        <pc:spChg chg="add del mod">
          <ac:chgData name="Eldert Grootenboer" userId="3fe8758b2c2b58d2" providerId="LiveId" clId="{651C761D-FDB5-4528-A27D-61ED007B0DE5}" dt="2020-02-27T14:21:01.478" v="4215"/>
          <ac:spMkLst>
            <pc:docMk/>
            <pc:sldMk cId="2513579944" sldId="2076137530"/>
            <ac:spMk id="6" creationId="{EABDA883-972A-4402-AFFD-9B87426BE1C2}"/>
          </ac:spMkLst>
        </pc:spChg>
        <pc:spChg chg="add del">
          <ac:chgData name="Eldert Grootenboer" userId="3fe8758b2c2b58d2" providerId="LiveId" clId="{651C761D-FDB5-4528-A27D-61ED007B0DE5}" dt="2020-02-27T13:20:28.174" v="3289" actId="26606"/>
          <ac:spMkLst>
            <pc:docMk/>
            <pc:sldMk cId="2513579944" sldId="2076137530"/>
            <ac:spMk id="71" creationId="{A4AC5506-6312-4701-8D3C-40187889A947}"/>
          </ac:spMkLst>
        </pc:spChg>
        <pc:picChg chg="add del mod">
          <ac:chgData name="Eldert Grootenboer" userId="3fe8758b2c2b58d2" providerId="LiveId" clId="{651C761D-FDB5-4528-A27D-61ED007B0DE5}" dt="2020-02-27T13:21:08.670" v="3299" actId="21"/>
          <ac:picMkLst>
            <pc:docMk/>
            <pc:sldMk cId="2513579944" sldId="2076137530"/>
            <ac:picMk id="5" creationId="{5BEC84CA-50DA-47E2-A93C-706E2B3D23DA}"/>
          </ac:picMkLst>
        </pc:picChg>
        <pc:picChg chg="add del mod">
          <ac:chgData name="Eldert Grootenboer" userId="3fe8758b2c2b58d2" providerId="LiveId" clId="{651C761D-FDB5-4528-A27D-61ED007B0DE5}" dt="2020-02-27T14:21:07.286" v="4216" actId="21"/>
          <ac:picMkLst>
            <pc:docMk/>
            <pc:sldMk cId="2513579944" sldId="2076137530"/>
            <ac:picMk id="1026" creationId="{3861448D-7D61-4A74-B639-92FB5413DA04}"/>
          </ac:picMkLst>
        </pc:picChg>
      </pc:sldChg>
      <pc:sldChg chg="addSp delSp modSp add mod ord modTransition">
        <pc:chgData name="Eldert Grootenboer" userId="3fe8758b2c2b58d2" providerId="LiveId" clId="{651C761D-FDB5-4528-A27D-61ED007B0DE5}" dt="2020-03-02T19:32:59.284" v="5516"/>
        <pc:sldMkLst>
          <pc:docMk/>
          <pc:sldMk cId="507135382" sldId="2076137531"/>
        </pc:sldMkLst>
        <pc:spChg chg="mod">
          <ac:chgData name="Eldert Grootenboer" userId="3fe8758b2c2b58d2" providerId="LiveId" clId="{651C761D-FDB5-4528-A27D-61ED007B0DE5}" dt="2020-02-27T13:31:38.664" v="3436" actId="20577"/>
          <ac:spMkLst>
            <pc:docMk/>
            <pc:sldMk cId="507135382" sldId="2076137531"/>
            <ac:spMk id="2" creationId="{6A6DD777-75C2-4B25-B89E-AEE7DE7DB849}"/>
          </ac:spMkLst>
        </pc:spChg>
        <pc:spChg chg="add del mod">
          <ac:chgData name="Eldert Grootenboer" userId="3fe8758b2c2b58d2" providerId="LiveId" clId="{651C761D-FDB5-4528-A27D-61ED007B0DE5}" dt="2020-03-02T16:33:53.552" v="4865"/>
          <ac:spMkLst>
            <pc:docMk/>
            <pc:sldMk cId="507135382" sldId="2076137531"/>
            <ac:spMk id="3" creationId="{38547E21-F449-4C53-B9C3-67F316D3448C}"/>
          </ac:spMkLst>
        </pc:spChg>
        <pc:spChg chg="add del">
          <ac:chgData name="Eldert Grootenboer" userId="3fe8758b2c2b58d2" providerId="LiveId" clId="{651C761D-FDB5-4528-A27D-61ED007B0DE5}" dt="2020-02-27T13:19:58.423" v="3283"/>
          <ac:spMkLst>
            <pc:docMk/>
            <pc:sldMk cId="507135382" sldId="2076137531"/>
            <ac:spMk id="3" creationId="{8C99EBC2-6A59-47CD-A4C7-A1D29987DC48}"/>
          </ac:spMkLst>
        </pc:spChg>
        <pc:spChg chg="add del">
          <ac:chgData name="Eldert Grootenboer" userId="3fe8758b2c2b58d2" providerId="LiveId" clId="{651C761D-FDB5-4528-A27D-61ED007B0DE5}" dt="2020-02-27T13:20:02.831" v="3285"/>
          <ac:spMkLst>
            <pc:docMk/>
            <pc:sldMk cId="507135382" sldId="2076137531"/>
            <ac:spMk id="4" creationId="{43324EEA-5F9D-4568-B36C-EFD91D4790FC}"/>
          </ac:spMkLst>
        </pc:spChg>
        <pc:picChg chg="add del mod">
          <ac:chgData name="Eldert Grootenboer" userId="3fe8758b2c2b58d2" providerId="LiveId" clId="{651C761D-FDB5-4528-A27D-61ED007B0DE5}" dt="2020-02-27T13:20:52.158" v="3292" actId="21"/>
          <ac:picMkLst>
            <pc:docMk/>
            <pc:sldMk cId="507135382" sldId="2076137531"/>
            <ac:picMk id="5" creationId="{68B355F2-4BA9-4D30-AB41-6EBD4F85A3A5}"/>
          </ac:picMkLst>
        </pc:picChg>
        <pc:picChg chg="add mod">
          <ac:chgData name="Eldert Grootenboer" userId="3fe8758b2c2b58d2" providerId="LiveId" clId="{651C761D-FDB5-4528-A27D-61ED007B0DE5}" dt="2020-02-27T14:48:49.319" v="4472" actId="14100"/>
          <ac:picMkLst>
            <pc:docMk/>
            <pc:sldMk cId="507135382" sldId="2076137531"/>
            <ac:picMk id="6" creationId="{C9ED5BD1-2A25-4FC9-B730-A01F85C634BC}"/>
          </ac:picMkLst>
        </pc:picChg>
      </pc:sldChg>
      <pc:sldChg chg="addSp delSp modSp add del mod">
        <pc:chgData name="Eldert Grootenboer" userId="3fe8758b2c2b58d2" providerId="LiveId" clId="{651C761D-FDB5-4528-A27D-61ED007B0DE5}" dt="2020-02-27T13:30:25.514" v="3418" actId="47"/>
        <pc:sldMkLst>
          <pc:docMk/>
          <pc:sldMk cId="1740076087" sldId="2076137532"/>
        </pc:sldMkLst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5" creationId="{61053D64-F516-4FC1-9F34-9BF1CDFAB702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0" creationId="{FB8AB48C-979B-4EDF-8017-1176D8181C23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4" creationId="{8A5F740D-FDB2-47F3-9A3B-357F6B6E1CF2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9" creationId="{D1173027-28CA-4A3E-B7CC-64FCF12678DC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23" creationId="{43632E66-90FC-4D4F-99BA-3BF50F8943FE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0" creationId="{A110B71A-2435-4BB3-B2C2-30BEC2C49886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1" creationId="{E9806E61-9EFD-405B-9A51-860C913AD8F5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3" creationId="{B2EDD4F1-8621-4920-80E2-1C545DFA7E8C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82" creationId="{2F4FB84E-B1CB-4C85-8A4B-B249E59B527C}"/>
          </ac:spMkLst>
        </pc:s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34" creationId="{ABE221BC-140B-4A80-B472-47A8AD93C8FB}"/>
          </ac:grpSpMkLst>
        </pc:grpChg>
        <pc:grpChg chg="add del mod">
          <ac:chgData name="Eldert Grootenboer" userId="3fe8758b2c2b58d2" providerId="LiveId" clId="{651C761D-FDB5-4528-A27D-61ED007B0DE5}" dt="2020-02-27T13:26:41.944" v="3320" actId="165"/>
          <ac:grpSpMkLst>
            <pc:docMk/>
            <pc:sldMk cId="1740076087" sldId="2076137532"/>
            <ac:grpSpMk id="43" creationId="{82563FEC-A0F8-4563-8D1D-CB197D2F4DA0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52" creationId="{0BB99F1E-EFB8-45B2-AC08-61E8205EEA08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56" creationId="{C81B197A-2D4F-494F-83A3-E6AB24A9BDE3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60" creationId="{C994D690-F049-4B22-B5B8-745CE1AD1CA3}"/>
          </ac:grpSpMkLst>
        </pc:grp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26" creationId="{452CFEF6-3D29-446B-8FC1-047D15506BF2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28" creationId="{C5C02185-F822-4046-B6C6-54D8C2B547A6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32" creationId="{8C7CB848-5A7B-4407-BDAA-4E6DD7B53CF0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36" creationId="{3F4EE0A4-A227-431B-807B-5CA269CB79F3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42" creationId="{16EFC0E2-B0B9-461C-AF89-CA95B80E196B}"/>
          </ac:picMkLst>
        </pc:picChg>
        <pc:cxnChg chg="add del">
          <ac:chgData name="Eldert Grootenboer" userId="3fe8758b2c2b58d2" providerId="LiveId" clId="{651C761D-FDB5-4528-A27D-61ED007B0DE5}" dt="2020-02-27T13:26:45.643" v="3323" actId="478"/>
          <ac:cxnSpMkLst>
            <pc:docMk/>
            <pc:sldMk cId="1740076087" sldId="2076137532"/>
            <ac:cxnSpMk id="29" creationId="{92D7B213-11B7-442E-B0D0-B930E0609262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4" creationId="{F8CEE1BC-2F29-407E-B493-E9E95BBFAE81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6" creationId="{261869FC-512B-48A7-B06D-957D6910B254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7" creationId="{53B7F7DB-0369-46D1-AF6B-39D0DCB8120C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8" creationId="{D77539AC-6A6A-4A64-BA3D-149487737C64}"/>
          </ac:cxnSpMkLst>
        </pc:cxnChg>
      </pc:sldChg>
      <pc:sldChg chg="add del">
        <pc:chgData name="Eldert Grootenboer" userId="3fe8758b2c2b58d2" providerId="LiveId" clId="{651C761D-FDB5-4528-A27D-61ED007B0DE5}" dt="2020-02-27T13:16:10.457" v="3153" actId="47"/>
        <pc:sldMkLst>
          <pc:docMk/>
          <pc:sldMk cId="3046654649" sldId="2076137532"/>
        </pc:sldMkLst>
      </pc:sldChg>
      <pc:sldChg chg="addSp delSp modSp add mod ord modTransition setBg addAnim delAnim modAnim modShow">
        <pc:chgData name="Eldert Grootenboer" userId="3fe8758b2c2b58d2" providerId="LiveId" clId="{651C761D-FDB5-4528-A27D-61ED007B0DE5}" dt="2020-03-03T10:35:20.087" v="5869" actId="20577"/>
        <pc:sldMkLst>
          <pc:docMk/>
          <pc:sldMk cId="1333303937" sldId="2076137533"/>
        </pc:sldMkLst>
        <pc:spChg chg="mod">
          <ac:chgData name="Eldert Grootenboer" userId="3fe8758b2c2b58d2" providerId="LiveId" clId="{651C761D-FDB5-4528-A27D-61ED007B0DE5}" dt="2020-03-02T16:33:08.105" v="4855" actId="108"/>
          <ac:spMkLst>
            <pc:docMk/>
            <pc:sldMk cId="1333303937" sldId="2076137533"/>
            <ac:spMk id="2" creationId="{1642DB2F-6F6F-4C2A-B2B7-5128B5EA90DC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1333303937" sldId="2076137533"/>
            <ac:spMk id="3" creationId="{432693DF-631A-4A65-B5A5-A642B709F530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1333303937" sldId="2076137533"/>
            <ac:spMk id="3" creationId="{A213B025-F3AA-4C55-BE54-B36D8F8353E0}"/>
          </ac:spMkLst>
        </pc:spChg>
        <pc:spChg chg="add del mod">
          <ac:chgData name="Eldert Grootenboer" userId="3fe8758b2c2b58d2" providerId="LiveId" clId="{651C761D-FDB5-4528-A27D-61ED007B0DE5}" dt="2020-03-02T16:31:56.733" v="4845" actId="26606"/>
          <ac:spMkLst>
            <pc:docMk/>
            <pc:sldMk cId="1333303937" sldId="2076137533"/>
            <ac:spMk id="4" creationId="{28F09A16-8206-42F8-B0C5-255163DEFA5C}"/>
          </ac:spMkLst>
        </pc:spChg>
        <pc:spChg chg="add del mod">
          <ac:chgData name="Eldert Grootenboer" userId="3fe8758b2c2b58d2" providerId="LiveId" clId="{651C761D-FDB5-4528-A27D-61ED007B0DE5}" dt="2020-03-02T16:33:04.720" v="4853"/>
          <ac:spMkLst>
            <pc:docMk/>
            <pc:sldMk cId="1333303937" sldId="2076137533"/>
            <ac:spMk id="5" creationId="{CA5AA13D-678C-4A2C-B5E4-07457397478F}"/>
          </ac:spMkLst>
        </pc:spChg>
        <pc:spChg chg="add del mod">
          <ac:chgData name="Eldert Grootenboer" userId="3fe8758b2c2b58d2" providerId="LiveId" clId="{651C761D-FDB5-4528-A27D-61ED007B0DE5}" dt="2020-03-02T16:33:04.720" v="4853"/>
          <ac:spMkLst>
            <pc:docMk/>
            <pc:sldMk cId="1333303937" sldId="2076137533"/>
            <ac:spMk id="7" creationId="{429E4C3E-BF94-4275-BB1A-6FF0ECDB65D9}"/>
          </ac:spMkLst>
        </pc:spChg>
        <pc:spChg chg="add del mod">
          <ac:chgData name="Eldert Grootenboer" userId="3fe8758b2c2b58d2" providerId="LiveId" clId="{651C761D-FDB5-4528-A27D-61ED007B0DE5}" dt="2020-03-02T16:36:10.234" v="4887"/>
          <ac:spMkLst>
            <pc:docMk/>
            <pc:sldMk cId="1333303937" sldId="2076137533"/>
            <ac:spMk id="8" creationId="{FDE14FE0-BB98-4A1E-B600-6A851F5A4D57}"/>
          </ac:spMkLst>
        </pc:spChg>
        <pc:spChg chg="add del mod">
          <ac:chgData name="Eldert Grootenboer" userId="3fe8758b2c2b58d2" providerId="LiveId" clId="{651C761D-FDB5-4528-A27D-61ED007B0DE5}" dt="2020-03-02T16:36:10.234" v="4887"/>
          <ac:spMkLst>
            <pc:docMk/>
            <pc:sldMk cId="1333303937" sldId="2076137533"/>
            <ac:spMk id="9" creationId="{7A3FA26B-1546-4777-A5E0-21B348269133}"/>
          </ac:spMkLst>
        </pc:spChg>
        <pc:spChg chg="mod topLvl">
          <ac:chgData name="Eldert Grootenboer" userId="3fe8758b2c2b58d2" providerId="LiveId" clId="{651C761D-FDB5-4528-A27D-61ED007B0DE5}" dt="2020-03-02T16:36:49.295" v="4891" actId="164"/>
          <ac:spMkLst>
            <pc:docMk/>
            <pc:sldMk cId="1333303937" sldId="2076137533"/>
            <ac:spMk id="11" creationId="{4CC320FB-2FD0-4D66-8945-D165EFA531A1}"/>
          </ac:spMkLst>
        </pc:spChg>
        <pc:spChg chg="mod topLvl">
          <ac:chgData name="Eldert Grootenboer" userId="3fe8758b2c2b58d2" providerId="LiveId" clId="{651C761D-FDB5-4528-A27D-61ED007B0DE5}" dt="2020-03-02T16:36:49.295" v="4891" actId="164"/>
          <ac:spMkLst>
            <pc:docMk/>
            <pc:sldMk cId="1333303937" sldId="2076137533"/>
            <ac:spMk id="12" creationId="{E5DDF1D3-CB25-45C7-B562-DF99D1F223C1}"/>
          </ac:spMkLst>
        </pc:spChg>
        <pc:spChg chg="mod topLvl">
          <ac:chgData name="Eldert Grootenboer" userId="3fe8758b2c2b58d2" providerId="LiveId" clId="{651C761D-FDB5-4528-A27D-61ED007B0DE5}" dt="2020-03-02T16:36:52.760" v="4892" actId="164"/>
          <ac:spMkLst>
            <pc:docMk/>
            <pc:sldMk cId="1333303937" sldId="2076137533"/>
            <ac:spMk id="13" creationId="{28E2B3B3-4F78-4636-B7C5-E9D16C58153E}"/>
          </ac:spMkLst>
        </pc:spChg>
        <pc:spChg chg="mod topLvl">
          <ac:chgData name="Eldert Grootenboer" userId="3fe8758b2c2b58d2" providerId="LiveId" clId="{651C761D-FDB5-4528-A27D-61ED007B0DE5}" dt="2020-03-02T16:37:32.003" v="4920" actId="20577"/>
          <ac:spMkLst>
            <pc:docMk/>
            <pc:sldMk cId="1333303937" sldId="2076137533"/>
            <ac:spMk id="14" creationId="{4B87B2F1-BC75-4B17-935B-3E8D80F67F71}"/>
          </ac:spMkLst>
        </pc:spChg>
        <pc:spChg chg="mod topLvl">
          <ac:chgData name="Eldert Grootenboer" userId="3fe8758b2c2b58d2" providerId="LiveId" clId="{651C761D-FDB5-4528-A27D-61ED007B0DE5}" dt="2020-03-02T16:36:56.461" v="4893" actId="164"/>
          <ac:spMkLst>
            <pc:docMk/>
            <pc:sldMk cId="1333303937" sldId="2076137533"/>
            <ac:spMk id="15" creationId="{C30E04C8-0227-4E18-AAF4-E936D872065B}"/>
          </ac:spMkLst>
        </pc:spChg>
        <pc:spChg chg="mod topLvl">
          <ac:chgData name="Eldert Grootenboer" userId="3fe8758b2c2b58d2" providerId="LiveId" clId="{651C761D-FDB5-4528-A27D-61ED007B0DE5}" dt="2020-03-03T10:04:42.586" v="5813" actId="20577"/>
          <ac:spMkLst>
            <pc:docMk/>
            <pc:sldMk cId="1333303937" sldId="2076137533"/>
            <ac:spMk id="16" creationId="{B39F547C-CEC1-4DCE-9583-65854703BDD0}"/>
          </ac:spMkLst>
        </pc:spChg>
        <pc:spChg chg="mod">
          <ac:chgData name="Eldert Grootenboer" userId="3fe8758b2c2b58d2" providerId="LiveId" clId="{651C761D-FDB5-4528-A27D-61ED007B0DE5}" dt="2020-03-03T10:35:20.087" v="5869" actId="20577"/>
          <ac:spMkLst>
            <pc:docMk/>
            <pc:sldMk cId="1333303937" sldId="2076137533"/>
            <ac:spMk id="22" creationId="{2B8A8417-5967-4ED0-B58F-57B2D3FC66ED}"/>
          </ac:spMkLst>
        </pc:spChg>
        <pc:grpChg chg="del mod">
          <ac:chgData name="Eldert Grootenboer" userId="3fe8758b2c2b58d2" providerId="LiveId" clId="{651C761D-FDB5-4528-A27D-61ED007B0DE5}" dt="2020-03-02T16:36:42.876" v="4890" actId="165"/>
          <ac:grpSpMkLst>
            <pc:docMk/>
            <pc:sldMk cId="1333303937" sldId="2076137533"/>
            <ac:grpSpMk id="10" creationId="{10852E86-1596-4486-A17B-96A8359833AC}"/>
          </ac:grpSpMkLst>
        </pc:grpChg>
        <pc:grpChg chg="add del mod">
          <ac:chgData name="Eldert Grootenboer" userId="3fe8758b2c2b58d2" providerId="LiveId" clId="{651C761D-FDB5-4528-A27D-61ED007B0DE5}" dt="2020-03-02T19:58:39.267" v="5776" actId="478"/>
          <ac:grpSpMkLst>
            <pc:docMk/>
            <pc:sldMk cId="1333303937" sldId="2076137533"/>
            <ac:grpSpMk id="17" creationId="{F4B9AAC1-B5BC-4708-BE23-07E294DDD39B}"/>
          </ac:grpSpMkLst>
        </pc:grpChg>
        <pc:grpChg chg="add mod">
          <ac:chgData name="Eldert Grootenboer" userId="3fe8758b2c2b58d2" providerId="LiveId" clId="{651C761D-FDB5-4528-A27D-61ED007B0DE5}" dt="2020-03-02T16:36:52.760" v="4892" actId="164"/>
          <ac:grpSpMkLst>
            <pc:docMk/>
            <pc:sldMk cId="1333303937" sldId="2076137533"/>
            <ac:grpSpMk id="18" creationId="{B6A34CC8-6CBF-4694-9CE2-C255DC0ED0CD}"/>
          </ac:grpSpMkLst>
        </pc:grpChg>
        <pc:grpChg chg="add mod">
          <ac:chgData name="Eldert Grootenboer" userId="3fe8758b2c2b58d2" providerId="LiveId" clId="{651C761D-FDB5-4528-A27D-61ED007B0DE5}" dt="2020-03-02T16:36:56.461" v="4893" actId="164"/>
          <ac:grpSpMkLst>
            <pc:docMk/>
            <pc:sldMk cId="1333303937" sldId="2076137533"/>
            <ac:grpSpMk id="19" creationId="{DFD03AB5-5614-4C85-B557-7E168CF1C770}"/>
          </ac:grpSpMkLst>
        </pc:grpChg>
        <pc:grpChg chg="add del mod ord">
          <ac:chgData name="Eldert Grootenboer" userId="3fe8758b2c2b58d2" providerId="LiveId" clId="{651C761D-FDB5-4528-A27D-61ED007B0DE5}" dt="2020-03-02T19:58:36.934" v="5775" actId="167"/>
          <ac:grpSpMkLst>
            <pc:docMk/>
            <pc:sldMk cId="1333303937" sldId="2076137533"/>
            <ac:grpSpMk id="20" creationId="{C1F03AFB-287E-4125-83CE-421E40EF8FE8}"/>
          </ac:grpSpMkLst>
        </pc:grpChg>
        <pc:graphicFrameChg chg="add del mod">
          <ac:chgData name="Eldert Grootenboer" userId="3fe8758b2c2b58d2" providerId="LiveId" clId="{651C761D-FDB5-4528-A27D-61ED007B0DE5}" dt="2020-03-02T16:36:37.316" v="4889" actId="18245"/>
          <ac:graphicFrameMkLst>
            <pc:docMk/>
            <pc:sldMk cId="1333303937" sldId="2076137533"/>
            <ac:graphicFrameMk id="6" creationId="{F0E70DB5-11CD-416A-8D4C-EB708D08E12A}"/>
          </ac:graphicFrameMkLst>
        </pc:graphicFrameChg>
      </pc:sldChg>
      <pc:sldChg chg="add del ord">
        <pc:chgData name="Eldert Grootenboer" userId="3fe8758b2c2b58d2" providerId="LiveId" clId="{651C761D-FDB5-4528-A27D-61ED007B0DE5}" dt="2020-02-27T13:45:25.179" v="3586" actId="47"/>
        <pc:sldMkLst>
          <pc:docMk/>
          <pc:sldMk cId="3691080315" sldId="2076137534"/>
        </pc:sldMkLst>
      </pc:sldChg>
      <pc:sldChg chg="addSp delSp modSp add del mod ord modTransition modShow">
        <pc:chgData name="Eldert Grootenboer" userId="3fe8758b2c2b58d2" providerId="LiveId" clId="{651C761D-FDB5-4528-A27D-61ED007B0DE5}" dt="2020-03-02T16:48:15.783" v="5252" actId="47"/>
        <pc:sldMkLst>
          <pc:docMk/>
          <pc:sldMk cId="3272445477" sldId="2076137535"/>
        </pc:sldMkLst>
        <pc:spChg chg="mod">
          <ac:chgData name="Eldert Grootenboer" userId="3fe8758b2c2b58d2" providerId="LiveId" clId="{651C761D-FDB5-4528-A27D-61ED007B0DE5}" dt="2020-02-27T13:30:23.059" v="3417" actId="20577"/>
          <ac:spMkLst>
            <pc:docMk/>
            <pc:sldMk cId="3272445477" sldId="2076137535"/>
            <ac:spMk id="2" creationId="{CCD9B099-386D-40BC-B895-C89768EF44E5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3272445477" sldId="2076137535"/>
            <ac:spMk id="3" creationId="{D40AE0A8-30D8-4AFB-9BC7-8CE0E43CC0F2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3272445477" sldId="2076137535"/>
            <ac:spMk id="3" creationId="{EE71C5D3-276B-4FF0-B32C-140CF8BCEF71}"/>
          </ac:spMkLst>
        </pc:spChg>
      </pc:sldChg>
      <pc:sldChg chg="addSp delSp modSp add mod ord modTransition setBg modAnim setClrOvrMap modShow">
        <pc:chgData name="Eldert Grootenboer" userId="3fe8758b2c2b58d2" providerId="LiveId" clId="{651C761D-FDB5-4528-A27D-61ED007B0DE5}" dt="2020-03-02T19:36:48.137" v="5533"/>
        <pc:sldMkLst>
          <pc:docMk/>
          <pc:sldMk cId="634366164" sldId="2076137536"/>
        </pc:sldMkLst>
        <pc:spChg chg="mod">
          <ac:chgData name="Eldert Grootenboer" userId="3fe8758b2c2b58d2" providerId="LiveId" clId="{651C761D-FDB5-4528-A27D-61ED007B0DE5}" dt="2020-03-02T16:48:24.555" v="5266" actId="20577"/>
          <ac:spMkLst>
            <pc:docMk/>
            <pc:sldMk cId="634366164" sldId="2076137536"/>
            <ac:spMk id="2" creationId="{984453A1-40A3-4541-9D75-674C5F315331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634366164" sldId="2076137536"/>
            <ac:spMk id="3" creationId="{AA50B707-8DFE-4B5D-87F4-FB360D5A0004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634366164" sldId="2076137536"/>
            <ac:spMk id="3" creationId="{ABAB756F-3FC2-4CEB-92D0-106F6A64C208}"/>
          </ac:spMkLst>
        </pc:spChg>
        <pc:spChg chg="add del mod">
          <ac:chgData name="Eldert Grootenboer" userId="3fe8758b2c2b58d2" providerId="LiveId" clId="{651C761D-FDB5-4528-A27D-61ED007B0DE5}" dt="2020-03-02T16:41:39.565" v="5043" actId="26606"/>
          <ac:spMkLst>
            <pc:docMk/>
            <pc:sldMk cId="634366164" sldId="2076137536"/>
            <ac:spMk id="4" creationId="{245E7209-8923-4804-A293-903535756C4A}"/>
          </ac:spMkLst>
        </pc:spChg>
        <pc:spChg chg="add del mod">
          <ac:chgData name="Eldert Grootenboer" userId="3fe8758b2c2b58d2" providerId="LiveId" clId="{651C761D-FDB5-4528-A27D-61ED007B0DE5}" dt="2020-03-02T16:42:49.468" v="5053"/>
          <ac:spMkLst>
            <pc:docMk/>
            <pc:sldMk cId="634366164" sldId="2076137536"/>
            <ac:spMk id="5" creationId="{4A0152F0-FF71-4272-8C8A-D87D14AF7F4D}"/>
          </ac:spMkLst>
        </pc:spChg>
        <pc:spChg chg="add del mod">
          <ac:chgData name="Eldert Grootenboer" userId="3fe8758b2c2b58d2" providerId="LiveId" clId="{651C761D-FDB5-4528-A27D-61ED007B0DE5}" dt="2020-03-02T16:42:49.468" v="5053"/>
          <ac:spMkLst>
            <pc:docMk/>
            <pc:sldMk cId="634366164" sldId="2076137536"/>
            <ac:spMk id="7" creationId="{B95E2EFF-6C25-4CD3-9AF5-FF635F218852}"/>
          </ac:spMkLst>
        </pc:spChg>
        <pc:spChg chg="add del mod">
          <ac:chgData name="Eldert Grootenboer" userId="3fe8758b2c2b58d2" providerId="LiveId" clId="{651C761D-FDB5-4528-A27D-61ED007B0DE5}" dt="2020-03-02T16:45:45.190" v="5156"/>
          <ac:spMkLst>
            <pc:docMk/>
            <pc:sldMk cId="634366164" sldId="2076137536"/>
            <ac:spMk id="8" creationId="{C5D979B8-4F5E-4BF7-9854-36851588A867}"/>
          </ac:spMkLst>
        </pc:spChg>
        <pc:spChg chg="add del mod">
          <ac:chgData name="Eldert Grootenboer" userId="3fe8758b2c2b58d2" providerId="LiveId" clId="{651C761D-FDB5-4528-A27D-61ED007B0DE5}" dt="2020-03-02T16:45:45.190" v="5156"/>
          <ac:spMkLst>
            <pc:docMk/>
            <pc:sldMk cId="634366164" sldId="2076137536"/>
            <ac:spMk id="9" creationId="{4A5EBB72-C80D-4190-919A-C0254DEA5EED}"/>
          </ac:spMkLst>
        </pc:spChg>
        <pc:spChg chg="add del">
          <ac:chgData name="Eldert Grootenboer" userId="3fe8758b2c2b58d2" providerId="LiveId" clId="{651C761D-FDB5-4528-A27D-61ED007B0DE5}" dt="2020-03-02T16:41:59.426" v="5046" actId="26606"/>
          <ac:spMkLst>
            <pc:docMk/>
            <pc:sldMk cId="634366164" sldId="2076137536"/>
            <ac:spMk id="11" creationId="{122F9423-F4B1-45D4-8445-E9991ECCBCCF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2" creationId="{2E16FA79-512C-40B4-9E4D-1A1634B973B2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6" creationId="{A3C22F3C-8EC9-459D-8714-509F9A62E1E9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7" creationId="{755FD6A2-0247-48C7-880B-A2DAD6EBD45A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8" creationId="{DFC69D98-F137-41E0-A752-188332119616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9" creationId="{31AF38AA-559A-4510-A5EA-03EA080EABF3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20" creationId="{C15500E5-2FD2-4C9E-AA83-9EC6B250BCF6}"/>
          </ac:spMkLst>
        </pc:spChg>
        <pc:spChg chg="add del mod">
          <ac:chgData name="Eldert Grootenboer" userId="3fe8758b2c2b58d2" providerId="LiveId" clId="{651C761D-FDB5-4528-A27D-61ED007B0DE5}" dt="2020-03-02T16:46:33.879" v="5235" actId="26606"/>
          <ac:spMkLst>
            <pc:docMk/>
            <pc:sldMk cId="634366164" sldId="2076137536"/>
            <ac:spMk id="25" creationId="{26D02526-9681-497F-AA1A-8A5E8B4134CE}"/>
          </ac:spMkLst>
        </pc:spChg>
        <pc:spChg chg="add del mod">
          <ac:chgData name="Eldert Grootenboer" userId="3fe8758b2c2b58d2" providerId="LiveId" clId="{651C761D-FDB5-4528-A27D-61ED007B0DE5}" dt="2020-03-02T16:46:38.585" v="5236"/>
          <ac:spMkLst>
            <pc:docMk/>
            <pc:sldMk cId="634366164" sldId="2076137536"/>
            <ac:spMk id="26" creationId="{3DDEAA99-E465-4C42-BF86-20149FC494EF}"/>
          </ac:spMkLst>
        </pc:spChg>
        <pc:spChg chg="add del mod">
          <ac:chgData name="Eldert Grootenboer" userId="3fe8758b2c2b58d2" providerId="LiveId" clId="{651C761D-FDB5-4528-A27D-61ED007B0DE5}" dt="2020-03-02T16:46:38.585" v="5236"/>
          <ac:spMkLst>
            <pc:docMk/>
            <pc:sldMk cId="634366164" sldId="2076137536"/>
            <ac:spMk id="28" creationId="{352823D5-2ACE-45FE-A3A1-32CDC07C0048}"/>
          </ac:spMkLst>
        </pc:spChg>
        <pc:spChg chg="mod topLvl">
          <ac:chgData name="Eldert Grootenboer" userId="3fe8758b2c2b58d2" providerId="LiveId" clId="{651C761D-FDB5-4528-A27D-61ED007B0DE5}" dt="2020-03-02T16:48:02.283" v="5249" actId="164"/>
          <ac:spMkLst>
            <pc:docMk/>
            <pc:sldMk cId="634366164" sldId="2076137536"/>
            <ac:spMk id="30" creationId="{69209BFF-DD8D-46E8-90D4-98EE6251CD4B}"/>
          </ac:spMkLst>
        </pc:spChg>
        <pc:spChg chg="mod topLvl">
          <ac:chgData name="Eldert Grootenboer" userId="3fe8758b2c2b58d2" providerId="LiveId" clId="{651C761D-FDB5-4528-A27D-61ED007B0DE5}" dt="2020-03-02T16:48:33.787" v="5295" actId="20577"/>
          <ac:spMkLst>
            <pc:docMk/>
            <pc:sldMk cId="634366164" sldId="2076137536"/>
            <ac:spMk id="31" creationId="{F6A6FDB7-0BFC-4B09-A9CA-704E96619219}"/>
          </ac:spMkLst>
        </pc:spChg>
        <pc:spChg chg="mod topLvl">
          <ac:chgData name="Eldert Grootenboer" userId="3fe8758b2c2b58d2" providerId="LiveId" clId="{651C761D-FDB5-4528-A27D-61ED007B0DE5}" dt="2020-03-02T16:48:06.926" v="5250" actId="164"/>
          <ac:spMkLst>
            <pc:docMk/>
            <pc:sldMk cId="634366164" sldId="2076137536"/>
            <ac:spMk id="32" creationId="{436713D9-9AF4-409C-90AF-8C80D9197AC7}"/>
          </ac:spMkLst>
        </pc:spChg>
        <pc:spChg chg="mod topLvl">
          <ac:chgData name="Eldert Grootenboer" userId="3fe8758b2c2b58d2" providerId="LiveId" clId="{651C761D-FDB5-4528-A27D-61ED007B0DE5}" dt="2020-03-02T16:48:38.817" v="5305" actId="20577"/>
          <ac:spMkLst>
            <pc:docMk/>
            <pc:sldMk cId="634366164" sldId="2076137536"/>
            <ac:spMk id="33" creationId="{0C68CF3D-87F2-42B7-A467-0A0ED81AF735}"/>
          </ac:spMkLst>
        </pc:spChg>
        <pc:spChg chg="mod topLvl">
          <ac:chgData name="Eldert Grootenboer" userId="3fe8758b2c2b58d2" providerId="LiveId" clId="{651C761D-FDB5-4528-A27D-61ED007B0DE5}" dt="2020-03-02T16:48:11.200" v="5251" actId="164"/>
          <ac:spMkLst>
            <pc:docMk/>
            <pc:sldMk cId="634366164" sldId="2076137536"/>
            <ac:spMk id="34" creationId="{6BBCA45D-5DF0-4545-B6EC-CF7C66931211}"/>
          </ac:spMkLst>
        </pc:spChg>
        <pc:spChg chg="mod topLvl">
          <ac:chgData name="Eldert Grootenboer" userId="3fe8758b2c2b58d2" providerId="LiveId" clId="{651C761D-FDB5-4528-A27D-61ED007B0DE5}" dt="2020-03-02T16:48:47.897" v="5329" actId="20577"/>
          <ac:spMkLst>
            <pc:docMk/>
            <pc:sldMk cId="634366164" sldId="2076137536"/>
            <ac:spMk id="35" creationId="{DDE69687-DBE1-4965-8F8E-BA44CEE9CFE7}"/>
          </ac:spMkLst>
        </pc:spChg>
        <pc:grpChg chg="add del mod">
          <ac:chgData name="Eldert Grootenboer" userId="3fe8758b2c2b58d2" providerId="LiveId" clId="{651C761D-FDB5-4528-A27D-61ED007B0DE5}" dt="2020-03-02T16:45:44.218" v="5154" actId="18245"/>
          <ac:grpSpMkLst>
            <pc:docMk/>
            <pc:sldMk cId="634366164" sldId="2076137536"/>
            <ac:grpSpMk id="10" creationId="{3E57D27F-9CFD-4B2F-A09D-AC3B78BD1AF5}"/>
          </ac:grpSpMkLst>
        </pc:grpChg>
        <pc:grpChg chg="add del">
          <ac:chgData name="Eldert Grootenboer" userId="3fe8758b2c2b58d2" providerId="LiveId" clId="{651C761D-FDB5-4528-A27D-61ED007B0DE5}" dt="2020-03-02T16:41:59.426" v="5046" actId="26606"/>
          <ac:grpSpMkLst>
            <pc:docMk/>
            <pc:sldMk cId="634366164" sldId="2076137536"/>
            <ac:grpSpMk id="13" creationId="{770AE191-D2EA-45C9-A44D-830C188F74CB}"/>
          </ac:grpSpMkLst>
        </pc:grpChg>
        <pc:grpChg chg="add mod topLvl">
          <ac:chgData name="Eldert Grootenboer" userId="3fe8758b2c2b58d2" providerId="LiveId" clId="{651C761D-FDB5-4528-A27D-61ED007B0DE5}" dt="2020-03-02T16:45:43.319" v="5151" actId="164"/>
          <ac:grpSpMkLst>
            <pc:docMk/>
            <pc:sldMk cId="634366164" sldId="2076137536"/>
            <ac:grpSpMk id="21" creationId="{CBA0E4D5-23C5-4897-8B40-BA4B9F3CDFEE}"/>
          </ac:grpSpMkLst>
        </pc:grpChg>
        <pc:grpChg chg="add mod topLvl">
          <ac:chgData name="Eldert Grootenboer" userId="3fe8758b2c2b58d2" providerId="LiveId" clId="{651C761D-FDB5-4528-A27D-61ED007B0DE5}" dt="2020-03-02T16:45:43.174" v="5150" actId="164"/>
          <ac:grpSpMkLst>
            <pc:docMk/>
            <pc:sldMk cId="634366164" sldId="2076137536"/>
            <ac:grpSpMk id="22" creationId="{A17D0BEC-4FBE-440F-B6B7-9AC02D8DD3B3}"/>
          </ac:grpSpMkLst>
        </pc:grpChg>
        <pc:grpChg chg="add del mod">
          <ac:chgData name="Eldert Grootenboer" userId="3fe8758b2c2b58d2" providerId="LiveId" clId="{651C761D-FDB5-4528-A27D-61ED007B0DE5}" dt="2020-03-02T16:45:42.956" v="5149" actId="164"/>
          <ac:grpSpMkLst>
            <pc:docMk/>
            <pc:sldMk cId="634366164" sldId="2076137536"/>
            <ac:grpSpMk id="23" creationId="{FB63CDE7-EBC0-4C88-B5AA-5123DBC510B8}"/>
          </ac:grpSpMkLst>
        </pc:grpChg>
        <pc:grpChg chg="del mod">
          <ac:chgData name="Eldert Grootenboer" userId="3fe8758b2c2b58d2" providerId="LiveId" clId="{651C761D-FDB5-4528-A27D-61ED007B0DE5}" dt="2020-03-02T16:47:43.296" v="5246" actId="165"/>
          <ac:grpSpMkLst>
            <pc:docMk/>
            <pc:sldMk cId="634366164" sldId="2076137536"/>
            <ac:grpSpMk id="29" creationId="{C1441602-81B7-4E6F-ABE3-EE48B5D5DBF0}"/>
          </ac:grpSpMkLst>
        </pc:grpChg>
        <pc:grpChg chg="add mod">
          <ac:chgData name="Eldert Grootenboer" userId="3fe8758b2c2b58d2" providerId="LiveId" clId="{651C761D-FDB5-4528-A27D-61ED007B0DE5}" dt="2020-03-02T16:48:02.283" v="5249" actId="164"/>
          <ac:grpSpMkLst>
            <pc:docMk/>
            <pc:sldMk cId="634366164" sldId="2076137536"/>
            <ac:grpSpMk id="36" creationId="{0870F483-2DD4-49FD-9912-9BAE183A9B86}"/>
          </ac:grpSpMkLst>
        </pc:grpChg>
        <pc:grpChg chg="add mod">
          <ac:chgData name="Eldert Grootenboer" userId="3fe8758b2c2b58d2" providerId="LiveId" clId="{651C761D-FDB5-4528-A27D-61ED007B0DE5}" dt="2020-03-02T16:48:06.926" v="5250" actId="164"/>
          <ac:grpSpMkLst>
            <pc:docMk/>
            <pc:sldMk cId="634366164" sldId="2076137536"/>
            <ac:grpSpMk id="37" creationId="{699FC162-D42B-4C6C-829C-F02F1BBBCA6F}"/>
          </ac:grpSpMkLst>
        </pc:grpChg>
        <pc:grpChg chg="add mod">
          <ac:chgData name="Eldert Grootenboer" userId="3fe8758b2c2b58d2" providerId="LiveId" clId="{651C761D-FDB5-4528-A27D-61ED007B0DE5}" dt="2020-03-02T16:48:11.200" v="5251" actId="164"/>
          <ac:grpSpMkLst>
            <pc:docMk/>
            <pc:sldMk cId="634366164" sldId="2076137536"/>
            <ac:grpSpMk id="38" creationId="{249B97BC-B988-4D0B-8623-D94F6A3706B4}"/>
          </ac:grpSpMkLst>
        </pc:grpChg>
        <pc:graphicFrameChg chg="add del mod modGraphic">
          <ac:chgData name="Eldert Grootenboer" userId="3fe8758b2c2b58d2" providerId="LiveId" clId="{651C761D-FDB5-4528-A27D-61ED007B0DE5}" dt="2020-03-02T16:45:53.639" v="5157" actId="478"/>
          <ac:graphicFrameMkLst>
            <pc:docMk/>
            <pc:sldMk cId="634366164" sldId="2076137536"/>
            <ac:graphicFrameMk id="6" creationId="{EB401FA4-C605-4A84-9EDC-E3985ECA22BA}"/>
          </ac:graphicFrameMkLst>
        </pc:graphicFrameChg>
        <pc:graphicFrameChg chg="add del mod">
          <ac:chgData name="Eldert Grootenboer" userId="3fe8758b2c2b58d2" providerId="LiveId" clId="{651C761D-FDB5-4528-A27D-61ED007B0DE5}" dt="2020-03-02T16:47:39.139" v="5245" actId="18245"/>
          <ac:graphicFrameMkLst>
            <pc:docMk/>
            <pc:sldMk cId="634366164" sldId="2076137536"/>
            <ac:graphicFrameMk id="27" creationId="{F9FC8C60-0C8A-42B5-930D-050E7091278A}"/>
          </ac:graphicFrameMkLst>
        </pc:graphicFrameChg>
      </pc:sldChg>
      <pc:sldChg chg="addSp delSp modSp add mod ord modTransition setBg delAnim modAnim modShow">
        <pc:chgData name="Eldert Grootenboer" userId="3fe8758b2c2b58d2" providerId="LiveId" clId="{651C761D-FDB5-4528-A27D-61ED007B0DE5}" dt="2020-03-03T10:57:04.142" v="5952"/>
        <pc:sldMkLst>
          <pc:docMk/>
          <pc:sldMk cId="1158776030" sldId="2076137537"/>
        </pc:sldMkLst>
        <pc:spChg chg="mod">
          <ac:chgData name="Eldert Grootenboer" userId="3fe8758b2c2b58d2" providerId="LiveId" clId="{651C761D-FDB5-4528-A27D-61ED007B0DE5}" dt="2020-03-03T10:55:05.348" v="5912" actId="26606"/>
          <ac:spMkLst>
            <pc:docMk/>
            <pc:sldMk cId="1158776030" sldId="2076137537"/>
            <ac:spMk id="2" creationId="{3DD6EC95-8FDE-4E54-8B31-22EBAC87513A}"/>
          </ac:spMkLst>
        </pc:spChg>
        <pc:spChg chg="add del mod">
          <ac:chgData name="Eldert Grootenboer" userId="3fe8758b2c2b58d2" providerId="LiveId" clId="{651C761D-FDB5-4528-A27D-61ED007B0DE5}" dt="2020-03-03T10:54:53.371" v="5911" actId="26606"/>
          <ac:spMkLst>
            <pc:docMk/>
            <pc:sldMk cId="1158776030" sldId="2076137537"/>
            <ac:spMk id="3" creationId="{26591A9A-792F-4897-8A65-933985BC4683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1158776030" sldId="2076137537"/>
            <ac:spMk id="3" creationId="{6653D25C-D5C1-4B86-9BDC-2D25CC481822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1158776030" sldId="2076137537"/>
            <ac:spMk id="3" creationId="{F9C421B6-A038-4C04-9964-D116CB176ED7}"/>
          </ac:spMkLst>
        </pc:spChg>
        <pc:spChg chg="add del mod">
          <ac:chgData name="Eldert Grootenboer" userId="3fe8758b2c2b58d2" providerId="LiveId" clId="{651C761D-FDB5-4528-A27D-61ED007B0DE5}" dt="2020-03-02T16:38:10.972" v="4936" actId="26606"/>
          <ac:spMkLst>
            <pc:docMk/>
            <pc:sldMk cId="1158776030" sldId="2076137537"/>
            <ac:spMk id="4" creationId="{EFADEB55-9A86-413F-B682-BF631C7727F1}"/>
          </ac:spMkLst>
        </pc:spChg>
        <pc:spChg chg="mod topLvl">
          <ac:chgData name="Eldert Grootenboer" userId="3fe8758b2c2b58d2" providerId="LiveId" clId="{651C761D-FDB5-4528-A27D-61ED007B0DE5}" dt="2020-03-03T10:55:57.785" v="5940" actId="164"/>
          <ac:spMkLst>
            <pc:docMk/>
            <pc:sldMk cId="1158776030" sldId="2076137537"/>
            <ac:spMk id="5" creationId="{C46A2F59-0864-4F3C-95E0-81F95ED5993C}"/>
          </ac:spMkLst>
        </pc:spChg>
        <pc:spChg chg="add del mod">
          <ac:chgData name="Eldert Grootenboer" userId="3fe8758b2c2b58d2" providerId="LiveId" clId="{651C761D-FDB5-4528-A27D-61ED007B0DE5}" dt="2020-03-02T16:38:21.364" v="4938"/>
          <ac:spMkLst>
            <pc:docMk/>
            <pc:sldMk cId="1158776030" sldId="2076137537"/>
            <ac:spMk id="5" creationId="{ED6BEA95-2E35-49CE-B255-EFF0C39283D0}"/>
          </ac:spMkLst>
        </pc:spChg>
        <pc:spChg chg="mod topLvl">
          <ac:chgData name="Eldert Grootenboer" userId="3fe8758b2c2b58d2" providerId="LiveId" clId="{651C761D-FDB5-4528-A27D-61ED007B0DE5}" dt="2020-03-03T10:55:57.785" v="5940" actId="164"/>
          <ac:spMkLst>
            <pc:docMk/>
            <pc:sldMk cId="1158776030" sldId="2076137537"/>
            <ac:spMk id="6" creationId="{F85D3690-285E-4854-A2C2-C5F525A3286D}"/>
          </ac:spMkLst>
        </pc:spChg>
        <pc:spChg chg="mod topLvl">
          <ac:chgData name="Eldert Grootenboer" userId="3fe8758b2c2b58d2" providerId="LiveId" clId="{651C761D-FDB5-4528-A27D-61ED007B0DE5}" dt="2020-03-03T10:56:01.434" v="5941" actId="164"/>
          <ac:spMkLst>
            <pc:docMk/>
            <pc:sldMk cId="1158776030" sldId="2076137537"/>
            <ac:spMk id="7" creationId="{23BA272D-3770-4F25-A736-B3E249DF5A65}"/>
          </ac:spMkLst>
        </pc:spChg>
        <pc:spChg chg="add del mod">
          <ac:chgData name="Eldert Grootenboer" userId="3fe8758b2c2b58d2" providerId="LiveId" clId="{651C761D-FDB5-4528-A27D-61ED007B0DE5}" dt="2020-03-02T16:38:21.364" v="4938"/>
          <ac:spMkLst>
            <pc:docMk/>
            <pc:sldMk cId="1158776030" sldId="2076137537"/>
            <ac:spMk id="7" creationId="{EBF33638-20A5-47CC-A1AA-1202FA7A3658}"/>
          </ac:spMkLst>
        </pc:spChg>
        <pc:spChg chg="mod topLvl">
          <ac:chgData name="Eldert Grootenboer" userId="3fe8758b2c2b58d2" providerId="LiveId" clId="{651C761D-FDB5-4528-A27D-61ED007B0DE5}" dt="2020-03-03T10:56:01.434" v="5941" actId="164"/>
          <ac:spMkLst>
            <pc:docMk/>
            <pc:sldMk cId="1158776030" sldId="2076137537"/>
            <ac:spMk id="8" creationId="{1DA3DE7B-2822-4D68-AE66-A91D089B4102}"/>
          </ac:spMkLst>
        </pc:spChg>
        <pc:spChg chg="del mod topLvl">
          <ac:chgData name="Eldert Grootenboer" userId="3fe8758b2c2b58d2" providerId="LiveId" clId="{651C761D-FDB5-4528-A27D-61ED007B0DE5}" dt="2020-03-03T10:53:46.972" v="5877" actId="478"/>
          <ac:spMkLst>
            <pc:docMk/>
            <pc:sldMk cId="1158776030" sldId="2076137537"/>
            <ac:spMk id="9" creationId="{81F0EC85-DEA3-4698-A95A-B064194C9313}"/>
          </ac:spMkLst>
        </pc:spChg>
        <pc:spChg chg="del mod topLvl">
          <ac:chgData name="Eldert Grootenboer" userId="3fe8758b2c2b58d2" providerId="LiveId" clId="{651C761D-FDB5-4528-A27D-61ED007B0DE5}" dt="2020-03-03T10:54:09.691" v="5886" actId="478"/>
          <ac:spMkLst>
            <pc:docMk/>
            <pc:sldMk cId="1158776030" sldId="2076137537"/>
            <ac:spMk id="10" creationId="{D7093F3D-E935-4BAF-920F-36AFF80869F6}"/>
          </ac:spMkLst>
        </pc:spChg>
        <pc:spChg chg="mod topLvl">
          <ac:chgData name="Eldert Grootenboer" userId="3fe8758b2c2b58d2" providerId="LiveId" clId="{651C761D-FDB5-4528-A27D-61ED007B0DE5}" dt="2020-03-02T16:39:18.780" v="4947" actId="164"/>
          <ac:spMkLst>
            <pc:docMk/>
            <pc:sldMk cId="1158776030" sldId="2076137537"/>
            <ac:spMk id="11" creationId="{247C5F39-0C5E-49DC-AD25-BCA927B4CBDB}"/>
          </ac:spMkLst>
        </pc:spChg>
        <pc:spChg chg="mod topLvl">
          <ac:chgData name="Eldert Grootenboer" userId="3fe8758b2c2b58d2" providerId="LiveId" clId="{651C761D-FDB5-4528-A27D-61ED007B0DE5}" dt="2020-03-03T10:54:02.867" v="5882" actId="21"/>
          <ac:spMkLst>
            <pc:docMk/>
            <pc:sldMk cId="1158776030" sldId="2076137537"/>
            <ac:spMk id="12" creationId="{71ED92DC-5BC9-40A9-B649-E408CDD174D4}"/>
          </ac:spMkLst>
        </pc:spChg>
        <pc:spChg chg="add del">
          <ac:chgData name="Eldert Grootenboer" userId="3fe8758b2c2b58d2" providerId="LiveId" clId="{651C761D-FDB5-4528-A27D-61ED007B0DE5}" dt="2020-03-03T10:54:53.313" v="5910" actId="26606"/>
          <ac:spMkLst>
            <pc:docMk/>
            <pc:sldMk cId="1158776030" sldId="2076137537"/>
            <ac:spMk id="15" creationId="{8D70B121-56F4-4848-B38B-182089D909FA}"/>
          </ac:spMkLst>
        </pc:spChg>
        <pc:spChg chg="mod topLvl">
          <ac:chgData name="Eldert Grootenboer" userId="3fe8758b2c2b58d2" providerId="LiveId" clId="{651C761D-FDB5-4528-A27D-61ED007B0DE5}" dt="2020-03-03T10:56:06.014" v="5942" actId="164"/>
          <ac:spMkLst>
            <pc:docMk/>
            <pc:sldMk cId="1158776030" sldId="2076137537"/>
            <ac:spMk id="17" creationId="{FC06C73C-B223-4C60-BA23-181E12B0666A}"/>
          </ac:spMkLst>
        </pc:spChg>
        <pc:spChg chg="mod topLvl">
          <ac:chgData name="Eldert Grootenboer" userId="3fe8758b2c2b58d2" providerId="LiveId" clId="{651C761D-FDB5-4528-A27D-61ED007B0DE5}" dt="2020-03-03T10:56:06.014" v="5942" actId="164"/>
          <ac:spMkLst>
            <pc:docMk/>
            <pc:sldMk cId="1158776030" sldId="2076137537"/>
            <ac:spMk id="19" creationId="{5DE633F6-30A2-4968-B000-941EEE09D01B}"/>
          </ac:spMkLst>
        </pc:spChg>
        <pc:spChg chg="add del mod">
          <ac:chgData name="Eldert Grootenboer" userId="3fe8758b2c2b58d2" providerId="LiveId" clId="{651C761D-FDB5-4528-A27D-61ED007B0DE5}" dt="2020-03-03T10:56:14.326" v="5943"/>
          <ac:spMkLst>
            <pc:docMk/>
            <pc:sldMk cId="1158776030" sldId="2076137537"/>
            <ac:spMk id="23" creationId="{8E559F62-E2FC-4106-ADC8-0911B143A1A0}"/>
          </ac:spMkLst>
        </pc:spChg>
        <pc:spChg chg="add del mod">
          <ac:chgData name="Eldert Grootenboer" userId="3fe8758b2c2b58d2" providerId="LiveId" clId="{651C761D-FDB5-4528-A27D-61ED007B0DE5}" dt="2020-03-03T10:56:20.923" v="5944"/>
          <ac:spMkLst>
            <pc:docMk/>
            <pc:sldMk cId="1158776030" sldId="2076137537"/>
            <ac:spMk id="24" creationId="{0C8843A9-A817-47D2-82DE-C2AEA421E6C5}"/>
          </ac:spMkLst>
        </pc:spChg>
        <pc:grpChg chg="del mod">
          <ac:chgData name="Eldert Grootenboer" userId="3fe8758b2c2b58d2" providerId="LiveId" clId="{651C761D-FDB5-4528-A27D-61ED007B0DE5}" dt="2020-03-03T10:55:52.152" v="5939" actId="165"/>
          <ac:grpSpMkLst>
            <pc:docMk/>
            <pc:sldMk cId="1158776030" sldId="2076137537"/>
            <ac:grpSpMk id="4" creationId="{1868070D-D2B4-4F2A-8AF0-3F2E2E04101C}"/>
          </ac:grpSpMkLst>
        </pc:grpChg>
        <pc:grpChg chg="del mod">
          <ac:chgData name="Eldert Grootenboer" userId="3fe8758b2c2b58d2" providerId="LiveId" clId="{651C761D-FDB5-4528-A27D-61ED007B0DE5}" dt="2020-03-02T16:39:07.248" v="4945" actId="165"/>
          <ac:grpSpMkLst>
            <pc:docMk/>
            <pc:sldMk cId="1158776030" sldId="2076137537"/>
            <ac:grpSpMk id="8" creationId="{A5AFFC46-CB32-47FA-9AE1-30157CE63C58}"/>
          </ac:grpSpMkLst>
        </pc:grpChg>
        <pc:grpChg chg="add del mod">
          <ac:chgData name="Eldert Grootenboer" userId="3fe8758b2c2b58d2" providerId="LiveId" clId="{651C761D-FDB5-4528-A27D-61ED007B0DE5}" dt="2020-03-03T10:53:46.972" v="5877" actId="478"/>
          <ac:grpSpMkLst>
            <pc:docMk/>
            <pc:sldMk cId="1158776030" sldId="2076137537"/>
            <ac:grpSpMk id="13" creationId="{14B6EEA2-007D-4A00-8642-360EEC32528E}"/>
          </ac:grpSpMkLst>
        </pc:grpChg>
        <pc:grpChg chg="add del mod">
          <ac:chgData name="Eldert Grootenboer" userId="3fe8758b2c2b58d2" providerId="LiveId" clId="{651C761D-FDB5-4528-A27D-61ED007B0DE5}" dt="2020-03-03T10:54:07.078" v="5885" actId="478"/>
          <ac:grpSpMkLst>
            <pc:docMk/>
            <pc:sldMk cId="1158776030" sldId="2076137537"/>
            <ac:grpSpMk id="14" creationId="{7582BA12-8554-4989-9D97-3B2E27BA50AB}"/>
          </ac:grpSpMkLst>
        </pc:grpChg>
        <pc:grpChg chg="add mod">
          <ac:chgData name="Eldert Grootenboer" userId="3fe8758b2c2b58d2" providerId="LiveId" clId="{651C761D-FDB5-4528-A27D-61ED007B0DE5}" dt="2020-03-03T10:55:57.785" v="5940" actId="164"/>
          <ac:grpSpMkLst>
            <pc:docMk/>
            <pc:sldMk cId="1158776030" sldId="2076137537"/>
            <ac:grpSpMk id="20" creationId="{7EF84CE6-0D0B-4A94-9F14-B82695213192}"/>
          </ac:grpSpMkLst>
        </pc:grpChg>
        <pc:grpChg chg="add mod">
          <ac:chgData name="Eldert Grootenboer" userId="3fe8758b2c2b58d2" providerId="LiveId" clId="{651C761D-FDB5-4528-A27D-61ED007B0DE5}" dt="2020-03-03T10:56:01.434" v="5941" actId="164"/>
          <ac:grpSpMkLst>
            <pc:docMk/>
            <pc:sldMk cId="1158776030" sldId="2076137537"/>
            <ac:grpSpMk id="21" creationId="{0B916DCF-64D8-4417-B353-53911CA547AD}"/>
          </ac:grpSpMkLst>
        </pc:grpChg>
        <pc:grpChg chg="add mod">
          <ac:chgData name="Eldert Grootenboer" userId="3fe8758b2c2b58d2" providerId="LiveId" clId="{651C761D-FDB5-4528-A27D-61ED007B0DE5}" dt="2020-03-03T10:56:06.014" v="5942" actId="164"/>
          <ac:grpSpMkLst>
            <pc:docMk/>
            <pc:sldMk cId="1158776030" sldId="2076137537"/>
            <ac:grpSpMk id="22" creationId="{C41A488E-5128-4F6C-BA89-2A1234298E6F}"/>
          </ac:grpSpMkLst>
        </pc:grpChg>
        <pc:graphicFrameChg chg="add del mod">
          <ac:chgData name="Eldert Grootenboer" userId="3fe8758b2c2b58d2" providerId="LiveId" clId="{651C761D-FDB5-4528-A27D-61ED007B0DE5}" dt="2020-03-02T16:38:40.082" v="4940" actId="18245"/>
          <ac:graphicFrameMkLst>
            <pc:docMk/>
            <pc:sldMk cId="1158776030" sldId="2076137537"/>
            <ac:graphicFrameMk id="6" creationId="{CFD0133B-4C1C-4563-909C-6BB608A1B4AD}"/>
          </ac:graphicFrameMkLst>
        </pc:graphicFrameChg>
        <pc:graphicFrameChg chg="add del mod modGraphic">
          <ac:chgData name="Eldert Grootenboer" userId="3fe8758b2c2b58d2" providerId="LiveId" clId="{651C761D-FDB5-4528-A27D-61ED007B0DE5}" dt="2020-03-03T10:55:47.312" v="5938" actId="18245"/>
          <ac:graphicFrameMkLst>
            <pc:docMk/>
            <pc:sldMk cId="1158776030" sldId="2076137537"/>
            <ac:graphicFrameMk id="18" creationId="{741957EC-F0A4-4E19-A10B-0425E7BFC310}"/>
          </ac:graphicFrameMkLst>
        </pc:graphicFrameChg>
        <pc:cxnChg chg="add del">
          <ac:chgData name="Eldert Grootenboer" userId="3fe8758b2c2b58d2" providerId="LiveId" clId="{651C761D-FDB5-4528-A27D-61ED007B0DE5}" dt="2020-03-03T10:54:53.313" v="5910" actId="26606"/>
          <ac:cxnSpMkLst>
            <pc:docMk/>
            <pc:sldMk cId="1158776030" sldId="2076137537"/>
            <ac:cxnSpMk id="16" creationId="{2D72A2C9-F3CA-4216-8BAD-FA4C970C3C4E}"/>
          </ac:cxnSpMkLst>
        </pc:cxnChg>
      </pc:sldChg>
      <pc:sldChg chg="addSp delSp modSp add mod ord modTransition setBg modAnim setClrOvrMap delDesignElem modShow">
        <pc:chgData name="Eldert Grootenboer" userId="3fe8758b2c2b58d2" providerId="LiveId" clId="{651C761D-FDB5-4528-A27D-61ED007B0DE5}" dt="2020-03-02T19:40:19.809" v="5551"/>
        <pc:sldMkLst>
          <pc:docMk/>
          <pc:sldMk cId="1079042745" sldId="2076137538"/>
        </pc:sldMkLst>
        <pc:spChg chg="mod">
          <ac:chgData name="Eldert Grootenboer" userId="3fe8758b2c2b58d2" providerId="LiveId" clId="{651C761D-FDB5-4528-A27D-61ED007B0DE5}" dt="2020-02-27T14:30:07.990" v="4258" actId="26606"/>
          <ac:spMkLst>
            <pc:docMk/>
            <pc:sldMk cId="1079042745" sldId="2076137538"/>
            <ac:spMk id="2" creationId="{734A9DF3-1464-4DDE-89E1-E0B80F8BFD88}"/>
          </ac:spMkLst>
        </pc:spChg>
        <pc:spChg chg="add del mod">
          <ac:chgData name="Eldert Grootenboer" userId="3fe8758b2c2b58d2" providerId="LiveId" clId="{651C761D-FDB5-4528-A27D-61ED007B0DE5}" dt="2020-02-27T14:29:37.661" v="4256" actId="478"/>
          <ac:spMkLst>
            <pc:docMk/>
            <pc:sldMk cId="1079042745" sldId="2076137538"/>
            <ac:spMk id="3" creationId="{B2880F1C-2605-4229-BB8F-281FE6869DC9}"/>
          </ac:spMkLst>
        </pc:spChg>
        <pc:spChg chg="add del mod">
          <ac:chgData name="Eldert Grootenboer" userId="3fe8758b2c2b58d2" providerId="LiveId" clId="{651C761D-FDB5-4528-A27D-61ED007B0DE5}" dt="2020-03-02T16:33:56.904" v="4866"/>
          <ac:spMkLst>
            <pc:docMk/>
            <pc:sldMk cId="1079042745" sldId="2076137538"/>
            <ac:spMk id="3" creationId="{C4C7440E-D621-4A73-AE26-26DB5AD56911}"/>
          </ac:spMkLst>
        </pc:spChg>
        <pc:spChg chg="add del mod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4" creationId="{006501DC-3327-4E19-9672-AD619B12B6AE}"/>
          </ac:spMkLst>
        </pc:spChg>
        <pc:spChg chg="add del mod">
          <ac:chgData name="Eldert Grootenboer" userId="3fe8758b2c2b58d2" providerId="LiveId" clId="{651C761D-FDB5-4528-A27D-61ED007B0DE5}" dt="2020-03-02T19:34:47.581" v="5517"/>
          <ac:spMkLst>
            <pc:docMk/>
            <pc:sldMk cId="1079042745" sldId="2076137538"/>
            <ac:spMk id="5" creationId="{0988EBA8-9BDE-4C1F-A5EC-BC78074E16F6}"/>
          </ac:spMkLst>
        </pc:spChg>
        <pc:spChg chg="add del mod">
          <ac:chgData name="Eldert Grootenboer" userId="3fe8758b2c2b58d2" providerId="LiveId" clId="{651C761D-FDB5-4528-A27D-61ED007B0DE5}" dt="2020-03-02T19:35:47.470" v="5519"/>
          <ac:spMkLst>
            <pc:docMk/>
            <pc:sldMk cId="1079042745" sldId="2076137538"/>
            <ac:spMk id="6" creationId="{1B347CB7-0BA2-4821-878D-DA62B53AA860}"/>
          </ac:spMkLst>
        </pc:spChg>
        <pc:spChg chg="add del mod">
          <ac:chgData name="Eldert Grootenboer" userId="3fe8758b2c2b58d2" providerId="LiveId" clId="{651C761D-FDB5-4528-A27D-61ED007B0DE5}" dt="2020-03-02T19:35:56.553" v="5521"/>
          <ac:spMkLst>
            <pc:docMk/>
            <pc:sldMk cId="1079042745" sldId="2076137538"/>
            <ac:spMk id="7" creationId="{3B01FE95-CA2D-4EB1-91BA-706390069987}"/>
          </ac:spMkLst>
        </pc:spChg>
        <pc:spChg chg="add del mod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7" creationId="{F75D1D3E-5E91-416E-9320-B2471AA7E655}"/>
          </ac:spMkLst>
        </pc:spChg>
        <pc:spChg chg="add del mod">
          <ac:chgData name="Eldert Grootenboer" userId="3fe8758b2c2b58d2" providerId="LiveId" clId="{651C761D-FDB5-4528-A27D-61ED007B0DE5}" dt="2020-03-02T19:36:04.710" v="5522"/>
          <ac:spMkLst>
            <pc:docMk/>
            <pc:sldMk cId="1079042745" sldId="2076137538"/>
            <ac:spMk id="8" creationId="{954D1F32-8C4A-4F86-AD20-D493BA087EC4}"/>
          </ac:spMkLst>
        </pc:spChg>
        <pc:spChg chg="add del mod">
          <ac:chgData name="Eldert Grootenboer" userId="3fe8758b2c2b58d2" providerId="LiveId" clId="{651C761D-FDB5-4528-A27D-61ED007B0DE5}" dt="2020-02-27T14:29:04.037" v="4252"/>
          <ac:spMkLst>
            <pc:docMk/>
            <pc:sldMk cId="1079042745" sldId="2076137538"/>
            <ac:spMk id="9" creationId="{68DED49C-0F32-4A27-B24D-A099182505E8}"/>
          </ac:spMkLst>
        </pc:spChg>
        <pc:spChg chg="add del">
          <ac:chgData name="Eldert Grootenboer" userId="3fe8758b2c2b58d2" providerId="LiveId" clId="{651C761D-FDB5-4528-A27D-61ED007B0DE5}" dt="2020-02-27T14:28:19.137" v="4242" actId="26606"/>
          <ac:spMkLst>
            <pc:docMk/>
            <pc:sldMk cId="1079042745" sldId="2076137538"/>
            <ac:spMk id="10" creationId="{46C2E80F-49A6-4372-B103-219D417A55ED}"/>
          </ac:spMkLst>
        </pc:spChg>
        <pc:spChg chg="add del mod">
          <ac:chgData name="Eldert Grootenboer" userId="3fe8758b2c2b58d2" providerId="LiveId" clId="{651C761D-FDB5-4528-A27D-61ED007B0DE5}" dt="2020-02-27T14:30:10.988" v="4259"/>
          <ac:spMkLst>
            <pc:docMk/>
            <pc:sldMk cId="1079042745" sldId="2076137538"/>
            <ac:spMk id="11" creationId="{7A78ECB2-9114-474C-B6F0-954F81ABB03D}"/>
          </ac:spMkLst>
        </pc:spChg>
        <pc:spChg chg="add del">
          <ac:chgData name="Eldert Grootenboer" userId="3fe8758b2c2b58d2" providerId="LiveId" clId="{651C761D-FDB5-4528-A27D-61ED007B0DE5}" dt="2020-02-27T14:28:32.252" v="4245" actId="26606"/>
          <ac:spMkLst>
            <pc:docMk/>
            <pc:sldMk cId="1079042745" sldId="2076137538"/>
            <ac:spMk id="12" creationId="{C5E6CFF1-2F42-4E10-9A97-F116F46F53FE}"/>
          </ac:spMkLst>
        </pc:spChg>
        <pc:spChg chg="mod topLvl">
          <ac:chgData name="Eldert Grootenboer" userId="3fe8758b2c2b58d2" providerId="LiveId" clId="{651C761D-FDB5-4528-A27D-61ED007B0DE5}" dt="2020-02-27T14:49:15.645" v="4475" actId="164"/>
          <ac:spMkLst>
            <pc:docMk/>
            <pc:sldMk cId="1079042745" sldId="2076137538"/>
            <ac:spMk id="15" creationId="{0AFC82D3-C4D3-411B-B238-6442D72F1CBA}"/>
          </ac:spMkLst>
        </pc:spChg>
        <pc:spChg chg="add del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16" creationId="{9228552E-C8B1-4A80-8448-0787CE0FC704}"/>
          </ac:spMkLst>
        </pc:spChg>
        <pc:spChg chg="mod topLvl">
          <ac:chgData name="Eldert Grootenboer" userId="3fe8758b2c2b58d2" providerId="LiveId" clId="{651C761D-FDB5-4528-A27D-61ED007B0DE5}" dt="2020-02-27T14:49:15.645" v="4475" actId="164"/>
          <ac:spMkLst>
            <pc:docMk/>
            <pc:sldMk cId="1079042745" sldId="2076137538"/>
            <ac:spMk id="18" creationId="{CBC9D67A-A942-47A5-8448-8410A09315B7}"/>
          </ac:spMkLst>
        </pc:spChg>
        <pc:spChg chg="mod topLvl">
          <ac:chgData name="Eldert Grootenboer" userId="3fe8758b2c2b58d2" providerId="LiveId" clId="{651C761D-FDB5-4528-A27D-61ED007B0DE5}" dt="2020-02-27T14:49:22.054" v="4476" actId="164"/>
          <ac:spMkLst>
            <pc:docMk/>
            <pc:sldMk cId="1079042745" sldId="2076137538"/>
            <ac:spMk id="19" creationId="{860D8572-9FA2-4A2D-ABCA-C6361373D76A}"/>
          </ac:spMkLst>
        </pc:spChg>
        <pc:spChg chg="mod topLvl">
          <ac:chgData name="Eldert Grootenboer" userId="3fe8758b2c2b58d2" providerId="LiveId" clId="{651C761D-FDB5-4528-A27D-61ED007B0DE5}" dt="2020-02-27T14:49:22.054" v="4476" actId="164"/>
          <ac:spMkLst>
            <pc:docMk/>
            <pc:sldMk cId="1079042745" sldId="2076137538"/>
            <ac:spMk id="20" creationId="{0CDD0F03-D2BA-4965-8F4C-147AFAE21ACF}"/>
          </ac:spMkLst>
        </pc:spChg>
        <pc:spChg chg="mod topLvl">
          <ac:chgData name="Eldert Grootenboer" userId="3fe8758b2c2b58d2" providerId="LiveId" clId="{651C761D-FDB5-4528-A27D-61ED007B0DE5}" dt="2020-02-27T14:49:26.462" v="4477" actId="164"/>
          <ac:spMkLst>
            <pc:docMk/>
            <pc:sldMk cId="1079042745" sldId="2076137538"/>
            <ac:spMk id="21" creationId="{F0A23F4D-A058-43BF-9946-2044E71E36EB}"/>
          </ac:spMkLst>
        </pc:spChg>
        <pc:spChg chg="mod topLvl">
          <ac:chgData name="Eldert Grootenboer" userId="3fe8758b2c2b58d2" providerId="LiveId" clId="{651C761D-FDB5-4528-A27D-61ED007B0DE5}" dt="2020-02-27T14:49:26.462" v="4477" actId="164"/>
          <ac:spMkLst>
            <pc:docMk/>
            <pc:sldMk cId="1079042745" sldId="2076137538"/>
            <ac:spMk id="22" creationId="{5054ADDC-44C3-46D0-914C-E5BDF506685E}"/>
          </ac:spMkLst>
        </pc:s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4" creationId="{D304E33E-6AE0-450B-9262-9967FCC2A524}"/>
          </ac:grpSpMkLst>
        </pc:grpChg>
        <pc:grpChg chg="del mod">
          <ac:chgData name="Eldert Grootenboer" userId="3fe8758b2c2b58d2" providerId="LiveId" clId="{651C761D-FDB5-4528-A27D-61ED007B0DE5}" dt="2020-02-27T14:49:04.482" v="4474" actId="165"/>
          <ac:grpSpMkLst>
            <pc:docMk/>
            <pc:sldMk cId="1079042745" sldId="2076137538"/>
            <ac:grpSpMk id="13" creationId="{A6105496-3D13-48BA-9DFE-AFE12D1C4A08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3" creationId="{A9FD23CB-E81F-4F98-9327-003B84EEB973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4" creationId="{2F401CF6-314A-4B69-935C-0139BAB9CD65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5" creationId="{E7F159CE-9BDA-452F-9AF0-49128FA27D5C}"/>
          </ac:grpSpMkLst>
        </pc:grpChg>
        <pc:graphicFrameChg chg="add del">
          <ac:chgData name="Eldert Grootenboer" userId="3fe8758b2c2b58d2" providerId="LiveId" clId="{651C761D-FDB5-4528-A27D-61ED007B0DE5}" dt="2020-02-27T14:28:19.137" v="4242" actId="26606"/>
          <ac:graphicFrameMkLst>
            <pc:docMk/>
            <pc:sldMk cId="1079042745" sldId="2076137538"/>
            <ac:graphicFrameMk id="5" creationId="{EC3A64B1-C575-459C-84CE-B0E0B1D3ADCF}"/>
          </ac:graphicFrameMkLst>
        </pc:graphicFrameChg>
        <pc:graphicFrameChg chg="add del mod modGraphic">
          <ac:chgData name="Eldert Grootenboer" userId="3fe8758b2c2b58d2" providerId="LiveId" clId="{651C761D-FDB5-4528-A27D-61ED007B0DE5}" dt="2020-02-27T14:49:00.424" v="4473" actId="18245"/>
          <ac:graphicFrameMkLst>
            <pc:docMk/>
            <pc:sldMk cId="1079042745" sldId="2076137538"/>
            <ac:graphicFrameMk id="6" creationId="{B07E640F-B75E-4663-88D2-E75F3FA1762F}"/>
          </ac:graphicFrameMkLst>
        </pc:graphicFrameChg>
        <pc:picChg chg="add del">
          <ac:chgData name="Eldert Grootenboer" userId="3fe8758b2c2b58d2" providerId="LiveId" clId="{651C761D-FDB5-4528-A27D-61ED007B0DE5}" dt="2020-02-27T14:28:32.252" v="4245" actId="26606"/>
          <ac:picMkLst>
            <pc:docMk/>
            <pc:sldMk cId="1079042745" sldId="2076137538"/>
            <ac:picMk id="8" creationId="{02A56887-32A5-4505-AABC-6000448048B5}"/>
          </ac:picMkLst>
        </pc:picChg>
        <pc:picChg chg="add del">
          <ac:chgData name="Eldert Grootenboer" userId="3fe8758b2c2b58d2" providerId="LiveId" clId="{651C761D-FDB5-4528-A27D-61ED007B0DE5}" dt="2020-02-27T14:28:40.073" v="4249" actId="478"/>
          <ac:picMkLst>
            <pc:docMk/>
            <pc:sldMk cId="1079042745" sldId="2076137538"/>
            <ac:picMk id="17" creationId="{B58579FA-8E46-4775-BCB3-3EC6DF70F213}"/>
          </ac:picMkLst>
        </pc:picChg>
        <pc:cxnChg chg="add del">
          <ac:chgData name="Eldert Grootenboer" userId="3fe8758b2c2b58d2" providerId="LiveId" clId="{651C761D-FDB5-4528-A27D-61ED007B0DE5}" dt="2020-02-27T14:28:32.252" v="4245" actId="26606"/>
          <ac:cxnSpMkLst>
            <pc:docMk/>
            <pc:sldMk cId="1079042745" sldId="2076137538"/>
            <ac:cxnSpMk id="14" creationId="{67182200-4859-4C8D-BCBB-55B245C28BA3}"/>
          </ac:cxnSpMkLst>
        </pc:cxnChg>
      </pc:sldChg>
      <pc:sldChg chg="addSp delSp modSp add mod ord modTransition setBg modAnim setClrOvrMap">
        <pc:chgData name="Eldert Grootenboer" userId="3fe8758b2c2b58d2" providerId="LiveId" clId="{651C761D-FDB5-4528-A27D-61ED007B0DE5}" dt="2020-03-02T19:36:24.659" v="5528"/>
        <pc:sldMkLst>
          <pc:docMk/>
          <pc:sldMk cId="2201858385" sldId="2076137539"/>
        </pc:sldMkLst>
        <pc:spChg chg="mod">
          <ac:chgData name="Eldert Grootenboer" userId="3fe8758b2c2b58d2" providerId="LiveId" clId="{651C761D-FDB5-4528-A27D-61ED007B0DE5}" dt="2020-02-27T14:30:59.779" v="4266" actId="26606"/>
          <ac:spMkLst>
            <pc:docMk/>
            <pc:sldMk cId="2201858385" sldId="2076137539"/>
            <ac:spMk id="2" creationId="{0665E9BA-6B39-4F5C-BCBC-CDE52F5B9ED1}"/>
          </ac:spMkLst>
        </pc:spChg>
        <pc:spChg chg="add del mod">
          <ac:chgData name="Eldert Grootenboer" userId="3fe8758b2c2b58d2" providerId="LiveId" clId="{651C761D-FDB5-4528-A27D-61ED007B0DE5}" dt="2020-02-27T14:30:37.920" v="4264" actId="26606"/>
          <ac:spMkLst>
            <pc:docMk/>
            <pc:sldMk cId="2201858385" sldId="2076137539"/>
            <ac:spMk id="3" creationId="{739E0216-22A8-44F7-9BC6-D49F92C9CB0C}"/>
          </ac:spMkLst>
        </pc:spChg>
        <pc:spChg chg="add del mod">
          <ac:chgData name="Eldert Grootenboer" userId="3fe8758b2c2b58d2" providerId="LiveId" clId="{651C761D-FDB5-4528-A27D-61ED007B0DE5}" dt="2020-03-02T16:33:59.234" v="4867"/>
          <ac:spMkLst>
            <pc:docMk/>
            <pc:sldMk cId="2201858385" sldId="2076137539"/>
            <ac:spMk id="3" creationId="{D3D0746F-5E33-44DD-ADC7-EAE8E08C8E2D}"/>
          </ac:spMkLst>
        </pc:spChg>
        <pc:spChg chg="add del mod">
          <ac:chgData name="Eldert Grootenboer" userId="3fe8758b2c2b58d2" providerId="LiveId" clId="{651C761D-FDB5-4528-A27D-61ED007B0DE5}" dt="2020-03-02T16:34:10.153" v="4868"/>
          <ac:spMkLst>
            <pc:docMk/>
            <pc:sldMk cId="2201858385" sldId="2076137539"/>
            <ac:spMk id="4" creationId="{A8836AD4-548E-456E-B149-A903E7398B9F}"/>
          </ac:spMkLst>
        </pc:spChg>
        <pc:spChg chg="add del mod">
          <ac:chgData name="Eldert Grootenboer" userId="3fe8758b2c2b58d2" providerId="LiveId" clId="{651C761D-FDB5-4528-A27D-61ED007B0DE5}" dt="2020-03-02T19:36:08.210" v="5523"/>
          <ac:spMkLst>
            <pc:docMk/>
            <pc:sldMk cId="2201858385" sldId="2076137539"/>
            <ac:spMk id="5" creationId="{89EB76BE-14F8-4C21-BF27-57311535633E}"/>
          </ac:spMkLst>
        </pc:spChg>
        <pc:spChg chg="mod topLvl">
          <ac:chgData name="Eldert Grootenboer" userId="3fe8758b2c2b58d2" providerId="LiveId" clId="{651C761D-FDB5-4528-A27D-61ED007B0DE5}" dt="2020-02-27T14:50:19.030" v="4488" actId="164"/>
          <ac:spMkLst>
            <pc:docMk/>
            <pc:sldMk cId="2201858385" sldId="2076137539"/>
            <ac:spMk id="6" creationId="{2CF9CD9A-E62B-4BED-96FC-2FC9D68ED238}"/>
          </ac:spMkLst>
        </pc:spChg>
        <pc:spChg chg="mod topLvl">
          <ac:chgData name="Eldert Grootenboer" userId="3fe8758b2c2b58d2" providerId="LiveId" clId="{651C761D-FDB5-4528-A27D-61ED007B0DE5}" dt="2020-02-27T14:50:19.030" v="4488" actId="164"/>
          <ac:spMkLst>
            <pc:docMk/>
            <pc:sldMk cId="2201858385" sldId="2076137539"/>
            <ac:spMk id="7" creationId="{A3FA91C2-8404-4CBD-A71A-05C72050776C}"/>
          </ac:spMkLst>
        </pc:spChg>
        <pc:spChg chg="mod topLvl">
          <ac:chgData name="Eldert Grootenboer" userId="3fe8758b2c2b58d2" providerId="LiveId" clId="{651C761D-FDB5-4528-A27D-61ED007B0DE5}" dt="2020-02-27T14:50:25.186" v="4489" actId="164"/>
          <ac:spMkLst>
            <pc:docMk/>
            <pc:sldMk cId="2201858385" sldId="2076137539"/>
            <ac:spMk id="8" creationId="{42B8BA66-3B0B-4F80-9F82-C8BDBD8DCD0B}"/>
          </ac:spMkLst>
        </pc:spChg>
        <pc:spChg chg="mod topLvl">
          <ac:chgData name="Eldert Grootenboer" userId="3fe8758b2c2b58d2" providerId="LiveId" clId="{651C761D-FDB5-4528-A27D-61ED007B0DE5}" dt="2020-02-27T14:50:25.186" v="4489" actId="164"/>
          <ac:spMkLst>
            <pc:docMk/>
            <pc:sldMk cId="2201858385" sldId="2076137539"/>
            <ac:spMk id="9" creationId="{3EA75E85-C5C5-4B5A-BA20-B2650B0CB710}"/>
          </ac:spMkLst>
        </pc:spChg>
        <pc:spChg chg="add del">
          <ac:chgData name="Eldert Grootenboer" userId="3fe8758b2c2b58d2" providerId="LiveId" clId="{651C761D-FDB5-4528-A27D-61ED007B0DE5}" dt="2020-02-27T14:30:37.865" v="4263" actId="26606"/>
          <ac:spMkLst>
            <pc:docMk/>
            <pc:sldMk cId="2201858385" sldId="2076137539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0:29.085" v="4490" actId="164"/>
          <ac:spMkLst>
            <pc:docMk/>
            <pc:sldMk cId="2201858385" sldId="2076137539"/>
            <ac:spMk id="11" creationId="{7947598A-2D9D-4C2D-AC39-0B3B4070812C}"/>
          </ac:spMkLst>
        </pc:spChg>
        <pc:spChg chg="mod topLvl">
          <ac:chgData name="Eldert Grootenboer" userId="3fe8758b2c2b58d2" providerId="LiveId" clId="{651C761D-FDB5-4528-A27D-61ED007B0DE5}" dt="2020-02-27T14:50:29.085" v="4490" actId="164"/>
          <ac:spMkLst>
            <pc:docMk/>
            <pc:sldMk cId="2201858385" sldId="2076137539"/>
            <ac:spMk id="13" creationId="{F18BD49C-753D-4A45-9143-649426E4CE5D}"/>
          </ac:spMkLst>
        </pc:spChg>
        <pc:spChg chg="add del">
          <ac:chgData name="Eldert Grootenboer" userId="3fe8758b2c2b58d2" providerId="LiveId" clId="{651C761D-FDB5-4528-A27D-61ED007B0DE5}" dt="2020-02-27T14:30:59.779" v="4266" actId="26606"/>
          <ac:spMkLst>
            <pc:docMk/>
            <pc:sldMk cId="2201858385" sldId="2076137539"/>
            <ac:spMk id="17" creationId="{46C2E80F-49A6-4372-B103-219D417A55ED}"/>
          </ac:spMkLst>
        </pc:spChg>
        <pc:grpChg chg="del mod">
          <ac:chgData name="Eldert Grootenboer" userId="3fe8758b2c2b58d2" providerId="LiveId" clId="{651C761D-FDB5-4528-A27D-61ED007B0DE5}" dt="2020-02-27T14:50:12.622" v="4487" actId="165"/>
          <ac:grpSpMkLst>
            <pc:docMk/>
            <pc:sldMk cId="2201858385" sldId="2076137539"/>
            <ac:grpSpMk id="4" creationId="{048840B9-F4DC-4F34-B0B9-F404A21B950F}"/>
          </ac:grpSpMkLst>
        </pc:grpChg>
        <pc:grpChg chg="add mod">
          <ac:chgData name="Eldert Grootenboer" userId="3fe8758b2c2b58d2" providerId="LiveId" clId="{651C761D-FDB5-4528-A27D-61ED007B0DE5}" dt="2020-02-27T14:50:19.030" v="4488" actId="164"/>
          <ac:grpSpMkLst>
            <pc:docMk/>
            <pc:sldMk cId="2201858385" sldId="2076137539"/>
            <ac:grpSpMk id="14" creationId="{10532CE0-3AE8-4467-92E8-E372F49A4289}"/>
          </ac:grpSpMkLst>
        </pc:grpChg>
        <pc:grpChg chg="add mod">
          <ac:chgData name="Eldert Grootenboer" userId="3fe8758b2c2b58d2" providerId="LiveId" clId="{651C761D-FDB5-4528-A27D-61ED007B0DE5}" dt="2020-02-27T14:50:25.186" v="4489" actId="164"/>
          <ac:grpSpMkLst>
            <pc:docMk/>
            <pc:sldMk cId="2201858385" sldId="2076137539"/>
            <ac:grpSpMk id="15" creationId="{71AC072A-9558-4C5A-96D4-0AF9A76189E3}"/>
          </ac:grpSpMkLst>
        </pc:grpChg>
        <pc:grpChg chg="add mod">
          <ac:chgData name="Eldert Grootenboer" userId="3fe8758b2c2b58d2" providerId="LiveId" clId="{651C761D-FDB5-4528-A27D-61ED007B0DE5}" dt="2020-02-27T14:50:29.085" v="4490" actId="164"/>
          <ac:grpSpMkLst>
            <pc:docMk/>
            <pc:sldMk cId="2201858385" sldId="2076137539"/>
            <ac:grpSpMk id="16" creationId="{53EAF257-B9CE-4BC5-8893-E29D1221DEB1}"/>
          </ac:grpSpMkLst>
        </pc:grpChg>
        <pc:graphicFrameChg chg="add del">
          <ac:chgData name="Eldert Grootenboer" userId="3fe8758b2c2b58d2" providerId="LiveId" clId="{651C761D-FDB5-4528-A27D-61ED007B0DE5}" dt="2020-02-27T14:30:37.865" v="4263" actId="26606"/>
          <ac:graphicFrameMkLst>
            <pc:docMk/>
            <pc:sldMk cId="2201858385" sldId="2076137539"/>
            <ac:graphicFrameMk id="5" creationId="{E40299EA-3468-49D2-9641-180571D9F8B8}"/>
          </ac:graphicFrameMkLst>
        </pc:graphicFrameChg>
        <pc:graphicFrameChg chg="add del mod modGraphic">
          <ac:chgData name="Eldert Grootenboer" userId="3fe8758b2c2b58d2" providerId="LiveId" clId="{651C761D-FDB5-4528-A27D-61ED007B0DE5}" dt="2020-02-27T14:50:08.482" v="4486" actId="18245"/>
          <ac:graphicFrameMkLst>
            <pc:docMk/>
            <pc:sldMk cId="2201858385" sldId="2076137539"/>
            <ac:graphicFrameMk id="12" creationId="{72C52D82-51AE-43EB-A01A-A3D6E7F8E63A}"/>
          </ac:graphicFrameMkLst>
        </pc:graphicFrameChg>
      </pc:sldChg>
      <pc:sldChg chg="add del">
        <pc:chgData name="Eldert Grootenboer" userId="3fe8758b2c2b58d2" providerId="LiveId" clId="{651C761D-FDB5-4528-A27D-61ED007B0DE5}" dt="2020-02-27T13:34:27.654" v="3496" actId="47"/>
        <pc:sldMkLst>
          <pc:docMk/>
          <pc:sldMk cId="1237080764" sldId="2076137540"/>
        </pc:sldMkLst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42:35.128" v="5552"/>
        <pc:sldMkLst>
          <pc:docMk/>
          <pc:sldMk cId="2872924234" sldId="2076137540"/>
        </pc:sldMkLst>
        <pc:spChg chg="mod">
          <ac:chgData name="Eldert Grootenboer" userId="3fe8758b2c2b58d2" providerId="LiveId" clId="{651C761D-FDB5-4528-A27D-61ED007B0DE5}" dt="2020-02-27T14:32:32.338" v="4276" actId="26606"/>
          <ac:spMkLst>
            <pc:docMk/>
            <pc:sldMk cId="2872924234" sldId="2076137540"/>
            <ac:spMk id="2" creationId="{1EBE0165-FDDF-4D0C-A074-2F76C99B8E7E}"/>
          </ac:spMkLst>
        </pc:spChg>
        <pc:spChg chg="add del mod">
          <ac:chgData name="Eldert Grootenboer" userId="3fe8758b2c2b58d2" providerId="LiveId" clId="{651C761D-FDB5-4528-A27D-61ED007B0DE5}" dt="2020-02-27T14:31:56.808" v="4271" actId="26606"/>
          <ac:spMkLst>
            <pc:docMk/>
            <pc:sldMk cId="2872924234" sldId="2076137540"/>
            <ac:spMk id="3" creationId="{36BA9CC0-1C24-48E4-A8C6-A7F938077BD0}"/>
          </ac:spMkLst>
        </pc:spChg>
        <pc:spChg chg="add del mod">
          <ac:chgData name="Eldert Grootenboer" userId="3fe8758b2c2b58d2" providerId="LiveId" clId="{651C761D-FDB5-4528-A27D-61ED007B0DE5}" dt="2020-03-02T16:32:59.695" v="4852"/>
          <ac:spMkLst>
            <pc:docMk/>
            <pc:sldMk cId="2872924234" sldId="2076137540"/>
            <ac:spMk id="3" creationId="{EA4DDF92-848B-469F-8E83-0EB5F217349D}"/>
          </ac:spMkLst>
        </pc:spChg>
        <pc:spChg chg="add del mod">
          <ac:chgData name="Eldert Grootenboer" userId="3fe8758b2c2b58d2" providerId="LiveId" clId="{651C761D-FDB5-4528-A27D-61ED007B0DE5}" dt="2020-03-02T16:32:59.695" v="4852"/>
          <ac:spMkLst>
            <pc:docMk/>
            <pc:sldMk cId="2872924234" sldId="2076137540"/>
            <ac:spMk id="4" creationId="{8A1F7E93-CE42-49F2-B9B9-0794D16A468F}"/>
          </ac:spMkLst>
        </pc:spChg>
        <pc:spChg chg="mod topLvl">
          <ac:chgData name="Eldert Grootenboer" userId="3fe8758b2c2b58d2" providerId="LiveId" clId="{651C761D-FDB5-4528-A27D-61ED007B0DE5}" dt="2020-02-27T14:51:48.459" v="4512" actId="165"/>
          <ac:spMkLst>
            <pc:docMk/>
            <pc:sldMk cId="2872924234" sldId="2076137540"/>
            <ac:spMk id="6" creationId="{7492F9FE-E115-46E5-AE18-5D70EC2B9C94}"/>
          </ac:spMkLst>
        </pc:spChg>
        <pc:spChg chg="add del">
          <ac:chgData name="Eldert Grootenboer" userId="3fe8758b2c2b58d2" providerId="LiveId" clId="{651C761D-FDB5-4528-A27D-61ED007B0DE5}" dt="2020-02-27T14:32:32.338" v="4276" actId="26606"/>
          <ac:spMkLst>
            <pc:docMk/>
            <pc:sldMk cId="2872924234" sldId="2076137540"/>
            <ac:spMk id="7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1:57.717" v="4513" actId="164"/>
          <ac:spMkLst>
            <pc:docMk/>
            <pc:sldMk cId="2872924234" sldId="2076137540"/>
            <ac:spMk id="8" creationId="{1C744A63-777F-4121-A0D6-B33AE1B93337}"/>
          </ac:spMkLst>
        </pc:spChg>
        <pc:spChg chg="mod topLvl">
          <ac:chgData name="Eldert Grootenboer" userId="3fe8758b2c2b58d2" providerId="LiveId" clId="{651C761D-FDB5-4528-A27D-61ED007B0DE5}" dt="2020-02-27T14:51:57.717" v="4513" actId="164"/>
          <ac:spMkLst>
            <pc:docMk/>
            <pc:sldMk cId="2872924234" sldId="2076137540"/>
            <ac:spMk id="9" creationId="{8803D3DB-8478-4B4F-BDBB-B4EEAB2F77AF}"/>
          </ac:spMkLst>
        </pc:spChg>
        <pc:spChg chg="add del">
          <ac:chgData name="Eldert Grootenboer" userId="3fe8758b2c2b58d2" providerId="LiveId" clId="{651C761D-FDB5-4528-A27D-61ED007B0DE5}" dt="2020-02-27T14:32:05.080" v="4273"/>
          <ac:spMkLst>
            <pc:docMk/>
            <pc:sldMk cId="2872924234" sldId="2076137540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2:02.805" v="4514" actId="164"/>
          <ac:spMkLst>
            <pc:docMk/>
            <pc:sldMk cId="2872924234" sldId="2076137540"/>
            <ac:spMk id="11" creationId="{93177815-0BF4-41F0-8196-3024328A69F4}"/>
          </ac:spMkLst>
        </pc:spChg>
        <pc:spChg chg="mod topLvl">
          <ac:chgData name="Eldert Grootenboer" userId="3fe8758b2c2b58d2" providerId="LiveId" clId="{651C761D-FDB5-4528-A27D-61ED007B0DE5}" dt="2020-02-27T14:52:02.805" v="4514" actId="164"/>
          <ac:spMkLst>
            <pc:docMk/>
            <pc:sldMk cId="2872924234" sldId="2076137540"/>
            <ac:spMk id="12" creationId="{72505544-2709-4C1C-BBF9-C15962B64061}"/>
          </ac:spMkLst>
        </pc:spChg>
        <pc:spChg chg="mod topLvl">
          <ac:chgData name="Eldert Grootenboer" userId="3fe8758b2c2b58d2" providerId="LiveId" clId="{651C761D-FDB5-4528-A27D-61ED007B0DE5}" dt="2020-02-27T14:52:08.464" v="4515" actId="164"/>
          <ac:spMkLst>
            <pc:docMk/>
            <pc:sldMk cId="2872924234" sldId="2076137540"/>
            <ac:spMk id="13" creationId="{54390E1A-9E58-4095-A160-598422352327}"/>
          </ac:spMkLst>
        </pc:spChg>
        <pc:spChg chg="mod topLvl">
          <ac:chgData name="Eldert Grootenboer" userId="3fe8758b2c2b58d2" providerId="LiveId" clId="{651C761D-FDB5-4528-A27D-61ED007B0DE5}" dt="2020-02-27T14:52:08.464" v="4515" actId="164"/>
          <ac:spMkLst>
            <pc:docMk/>
            <pc:sldMk cId="2872924234" sldId="2076137540"/>
            <ac:spMk id="14" creationId="{A31972F6-BF0C-459B-8F82-921A751F74F9}"/>
          </ac:spMkLst>
        </pc:spChg>
        <pc:grpChg chg="del mod">
          <ac:chgData name="Eldert Grootenboer" userId="3fe8758b2c2b58d2" providerId="LiveId" clId="{651C761D-FDB5-4528-A27D-61ED007B0DE5}" dt="2020-02-27T14:51:48.459" v="4512" actId="165"/>
          <ac:grpSpMkLst>
            <pc:docMk/>
            <pc:sldMk cId="2872924234" sldId="2076137540"/>
            <ac:grpSpMk id="4" creationId="{250BBFD4-9948-4682-8AB2-F4F408CD2F63}"/>
          </ac:grpSpMkLst>
        </pc:grpChg>
        <pc:grpChg chg="add mod">
          <ac:chgData name="Eldert Grootenboer" userId="3fe8758b2c2b58d2" providerId="LiveId" clId="{651C761D-FDB5-4528-A27D-61ED007B0DE5}" dt="2020-02-27T14:51:57.717" v="4513" actId="164"/>
          <ac:grpSpMkLst>
            <pc:docMk/>
            <pc:sldMk cId="2872924234" sldId="2076137540"/>
            <ac:grpSpMk id="15" creationId="{1F14D80E-1368-4B97-84EF-C1DF77695BC1}"/>
          </ac:grpSpMkLst>
        </pc:grpChg>
        <pc:grpChg chg="add mod">
          <ac:chgData name="Eldert Grootenboer" userId="3fe8758b2c2b58d2" providerId="LiveId" clId="{651C761D-FDB5-4528-A27D-61ED007B0DE5}" dt="2020-02-27T14:52:02.805" v="4514" actId="164"/>
          <ac:grpSpMkLst>
            <pc:docMk/>
            <pc:sldMk cId="2872924234" sldId="2076137540"/>
            <ac:grpSpMk id="16" creationId="{75D754A1-6930-4365-B17D-11C719B1B57F}"/>
          </ac:grpSpMkLst>
        </pc:grpChg>
        <pc:grpChg chg="add mod">
          <ac:chgData name="Eldert Grootenboer" userId="3fe8758b2c2b58d2" providerId="LiveId" clId="{651C761D-FDB5-4528-A27D-61ED007B0DE5}" dt="2020-02-27T14:52:08.464" v="4515" actId="164"/>
          <ac:grpSpMkLst>
            <pc:docMk/>
            <pc:sldMk cId="2872924234" sldId="2076137540"/>
            <ac:grpSpMk id="17" creationId="{7FE264F2-E641-4145-AC11-8FC1D162AFBD}"/>
          </ac:grpSpMkLst>
        </pc:grpChg>
        <pc:graphicFrameChg chg="add del mod modGraphic">
          <ac:chgData name="Eldert Grootenboer" userId="3fe8758b2c2b58d2" providerId="LiveId" clId="{651C761D-FDB5-4528-A27D-61ED007B0DE5}" dt="2020-02-27T14:51:44.904" v="4511" actId="18245"/>
          <ac:graphicFrameMkLst>
            <pc:docMk/>
            <pc:sldMk cId="2872924234" sldId="2076137540"/>
            <ac:graphicFrameMk id="5" creationId="{9C622167-EAEE-4C17-82B9-113E4E060231}"/>
          </ac:graphicFrameMkLst>
        </pc:graphicFrameChg>
      </pc:sldChg>
      <pc:sldChg chg="delSp modSp add del mod delAnim">
        <pc:chgData name="Eldert Grootenboer" userId="3fe8758b2c2b58d2" providerId="LiveId" clId="{651C761D-FDB5-4528-A27D-61ED007B0DE5}" dt="2020-02-27T13:40:17.918" v="3550" actId="2696"/>
        <pc:sldMkLst>
          <pc:docMk/>
          <pc:sldMk cId="1872505310" sldId="2076137541"/>
        </pc:sldMkLst>
        <pc:spChg chg="mod">
          <ac:chgData name="Eldert Grootenboer" userId="3fe8758b2c2b58d2" providerId="LiveId" clId="{651C761D-FDB5-4528-A27D-61ED007B0DE5}" dt="2020-02-27T13:35:57.164" v="3514" actId="20577"/>
          <ac:spMkLst>
            <pc:docMk/>
            <pc:sldMk cId="1872505310" sldId="2076137541"/>
            <ac:spMk id="6" creationId="{83E1028E-5AA3-447A-949D-E269863D7F3B}"/>
          </ac:spMkLst>
        </pc:spChg>
        <pc:spChg chg="del">
          <ac:chgData name="Eldert Grootenboer" userId="3fe8758b2c2b58d2" providerId="LiveId" clId="{651C761D-FDB5-4528-A27D-61ED007B0DE5}" dt="2020-02-27T13:36:59.186" v="3525" actId="478"/>
          <ac:spMkLst>
            <pc:docMk/>
            <pc:sldMk cId="1872505310" sldId="2076137541"/>
            <ac:spMk id="72" creationId="{259077DD-7738-47DA-8E7C-C9176FBA4FB2}"/>
          </ac:spMkLst>
        </pc:spChg>
        <pc:spChg chg="de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81" creationId="{DB602C51-C8D5-4901-BA2E-72CB36C7EE4F}"/>
          </ac:spMkLst>
        </pc:spChg>
        <pc:spChg chg="del">
          <ac:chgData name="Eldert Grootenboer" userId="3fe8758b2c2b58d2" providerId="LiveId" clId="{651C761D-FDB5-4528-A27D-61ED007B0DE5}" dt="2020-02-27T13:37:04.479" v="3527" actId="478"/>
          <ac:spMkLst>
            <pc:docMk/>
            <pc:sldMk cId="1872505310" sldId="2076137541"/>
            <ac:spMk id="83" creationId="{57742FD8-3B25-40E5-B769-1F580680B05A}"/>
          </ac:spMkLst>
        </pc:spChg>
        <pc:spChg chg="del">
          <ac:chgData name="Eldert Grootenboer" userId="3fe8758b2c2b58d2" providerId="LiveId" clId="{651C761D-FDB5-4528-A27D-61ED007B0DE5}" dt="2020-02-27T13:37:18.915" v="3530" actId="478"/>
          <ac:spMkLst>
            <pc:docMk/>
            <pc:sldMk cId="1872505310" sldId="2076137541"/>
            <ac:spMk id="85" creationId="{214FA5DE-3C69-4D9A-BE61-CA3AF94A440E}"/>
          </ac:spMkLst>
        </pc:spChg>
        <pc:spChg chg="del">
          <ac:chgData name="Eldert Grootenboer" userId="3fe8758b2c2b58d2" providerId="LiveId" clId="{651C761D-FDB5-4528-A27D-61ED007B0DE5}" dt="2020-02-27T13:37:15.176" v="3529" actId="478"/>
          <ac:spMkLst>
            <pc:docMk/>
            <pc:sldMk cId="1872505310" sldId="2076137541"/>
            <ac:spMk id="93" creationId="{1A98BC5D-DBFE-45D7-94F6-D3467AF8D94F}"/>
          </ac:spMkLst>
        </pc:spChg>
        <pc:spChg chg="del">
          <ac:chgData name="Eldert Grootenboer" userId="3fe8758b2c2b58d2" providerId="LiveId" clId="{651C761D-FDB5-4528-A27D-61ED007B0DE5}" dt="2020-02-27T13:37:08.492" v="3528" actId="478"/>
          <ac:spMkLst>
            <pc:docMk/>
            <pc:sldMk cId="1872505310" sldId="2076137541"/>
            <ac:spMk id="102" creationId="{9F47263C-2EB0-4941-BA65-31D8DFB9CE16}"/>
          </ac:spMkLst>
        </pc:spChg>
        <pc:spChg chg="de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121" creationId="{902B9A38-D2B9-4DF6-84E4-98F1D65738D4}"/>
          </ac:spMkLst>
        </pc:spChg>
        <pc:spChg chg="del topLvl">
          <ac:chgData name="Eldert Grootenboer" userId="3fe8758b2c2b58d2" providerId="LiveId" clId="{651C761D-FDB5-4528-A27D-61ED007B0DE5}" dt="2020-02-27T13:37:02.662" v="3526" actId="478"/>
          <ac:spMkLst>
            <pc:docMk/>
            <pc:sldMk cId="1872505310" sldId="2076137541"/>
            <ac:spMk id="123" creationId="{9108BB3D-F0D6-42B8-B438-FEC8030DD068}"/>
          </ac:spMkLst>
        </pc:spChg>
        <pc:spChg chg="del topLv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124" creationId="{21BBB9FA-F59A-404A-94CE-795A361802C9}"/>
          </ac:spMkLst>
        </pc:spChg>
        <pc:grpChg chg="mod">
          <ac:chgData name="Eldert Grootenboer" userId="3fe8758b2c2b58d2" providerId="LiveId" clId="{651C761D-FDB5-4528-A27D-61ED007B0DE5}" dt="2020-02-27T13:39:00.193" v="3541" actId="12789"/>
          <ac:grpSpMkLst>
            <pc:docMk/>
            <pc:sldMk cId="1872505310" sldId="2076137541"/>
            <ac:grpSpMk id="84" creationId="{289DDC93-3FC9-429D-B4FD-C066AB1A4EB4}"/>
          </ac:grpSpMkLst>
        </pc:grpChg>
        <pc:grpChg chg="mod">
          <ac:chgData name="Eldert Grootenboer" userId="3fe8758b2c2b58d2" providerId="LiveId" clId="{651C761D-FDB5-4528-A27D-61ED007B0DE5}" dt="2020-02-27T13:38:52.993" v="3540" actId="12789"/>
          <ac:grpSpMkLst>
            <pc:docMk/>
            <pc:sldMk cId="1872505310" sldId="2076137541"/>
            <ac:grpSpMk id="92" creationId="{51912082-578E-4753-B827-70E0F4F53982}"/>
          </ac:grpSpMkLst>
        </pc:grpChg>
        <pc:grpChg chg="mod">
          <ac:chgData name="Eldert Grootenboer" userId="3fe8758b2c2b58d2" providerId="LiveId" clId="{651C761D-FDB5-4528-A27D-61ED007B0DE5}" dt="2020-02-27T13:38:48.849" v="3539" actId="12789"/>
          <ac:grpSpMkLst>
            <pc:docMk/>
            <pc:sldMk cId="1872505310" sldId="2076137541"/>
            <ac:grpSpMk id="101" creationId="{13DD615C-43B1-4E03-A616-76F29FADF358}"/>
          </ac:grpSpMkLst>
        </pc:grpChg>
        <pc:grpChg chg="del">
          <ac:chgData name="Eldert Grootenboer" userId="3fe8758b2c2b58d2" providerId="LiveId" clId="{651C761D-FDB5-4528-A27D-61ED007B0DE5}" dt="2020-02-27T13:37:02.662" v="3526" actId="478"/>
          <ac:grpSpMkLst>
            <pc:docMk/>
            <pc:sldMk cId="1872505310" sldId="2076137541"/>
            <ac:grpSpMk id="122" creationId="{73731192-CBC7-4490-99A1-BB3BFF9DD53E}"/>
          </ac:grpSpMkLst>
        </pc:grpChg>
      </pc:sldChg>
      <pc:sldChg chg="addSp delSp modSp add mod ord modTransition setBg modAnim">
        <pc:chgData name="Eldert Grootenboer" userId="3fe8758b2c2b58d2" providerId="LiveId" clId="{651C761D-FDB5-4528-A27D-61ED007B0DE5}" dt="2020-03-02T19:38:33.825" v="5543" actId="108"/>
        <pc:sldMkLst>
          <pc:docMk/>
          <pc:sldMk cId="3017981133" sldId="2076137541"/>
        </pc:sldMkLst>
        <pc:spChg chg="add del mod">
          <ac:chgData name="Eldert Grootenboer" userId="3fe8758b2c2b58d2" providerId="LiveId" clId="{651C761D-FDB5-4528-A27D-61ED007B0DE5}" dt="2020-03-02T16:33:46.758" v="4863"/>
          <ac:spMkLst>
            <pc:docMk/>
            <pc:sldMk cId="3017981133" sldId="2076137541"/>
            <ac:spMk id="2" creationId="{45A4B9D0-F44C-4B3E-835D-02905600C2A5}"/>
          </ac:spMkLst>
        </pc:spChg>
        <pc:spChg chg="mod">
          <ac:chgData name="Eldert Grootenboer" userId="3fe8758b2c2b58d2" providerId="LiveId" clId="{651C761D-FDB5-4528-A27D-61ED007B0DE5}" dt="2020-02-27T14:27:29.309" v="4238" actId="207"/>
          <ac:spMkLst>
            <pc:docMk/>
            <pc:sldMk cId="3017981133" sldId="2076137541"/>
            <ac:spMk id="6" creationId="{83E1028E-5AA3-447A-949D-E269863D7F3B}"/>
          </ac:spMkLst>
        </pc:spChg>
        <pc:spChg chg="mod">
          <ac:chgData name="Eldert Grootenboer" userId="3fe8758b2c2b58d2" providerId="LiveId" clId="{651C761D-FDB5-4528-A27D-61ED007B0DE5}" dt="2020-03-02T19:38:28.842" v="5542" actId="108"/>
          <ac:spMkLst>
            <pc:docMk/>
            <pc:sldMk cId="3017981133" sldId="2076137541"/>
            <ac:spMk id="86" creationId="{8F54EB36-7A58-4DE3-9A0B-882513F82247}"/>
          </ac:spMkLst>
        </pc:spChg>
        <pc:spChg chg="mod">
          <ac:chgData name="Eldert Grootenboer" userId="3fe8758b2c2b58d2" providerId="LiveId" clId="{651C761D-FDB5-4528-A27D-61ED007B0DE5}" dt="2020-03-02T19:38:33.825" v="5543" actId="108"/>
          <ac:spMkLst>
            <pc:docMk/>
            <pc:sldMk cId="3017981133" sldId="2076137541"/>
            <ac:spMk id="94" creationId="{8FE369AB-6090-438E-8FAF-199B5512925D}"/>
          </ac:spMkLst>
        </pc:spChg>
        <pc:spChg chg="mod">
          <ac:chgData name="Eldert Grootenboer" userId="3fe8758b2c2b58d2" providerId="LiveId" clId="{651C761D-FDB5-4528-A27D-61ED007B0DE5}" dt="2020-03-02T19:38:25.007" v="5541" actId="108"/>
          <ac:spMkLst>
            <pc:docMk/>
            <pc:sldMk cId="3017981133" sldId="2076137541"/>
            <ac:spMk id="104" creationId="{BC788F3A-7A9C-4B7B-93C1-508F05DE08F8}"/>
          </ac:spMkLst>
        </pc:spChg>
        <pc:grpChg chg="mod">
          <ac:chgData name="Eldert Grootenboer" userId="3fe8758b2c2b58d2" providerId="LiveId" clId="{651C761D-FDB5-4528-A27D-61ED007B0DE5}" dt="2020-03-02T19:29:49.481" v="5487" actId="1076"/>
          <ac:grpSpMkLst>
            <pc:docMk/>
            <pc:sldMk cId="3017981133" sldId="2076137541"/>
            <ac:grpSpMk id="84" creationId="{289DDC93-3FC9-429D-B4FD-C066AB1A4EB4}"/>
          </ac:grpSpMkLst>
        </pc:grpChg>
        <pc:grpChg chg="mod ord">
          <ac:chgData name="Eldert Grootenboer" userId="3fe8758b2c2b58d2" providerId="LiveId" clId="{651C761D-FDB5-4528-A27D-61ED007B0DE5}" dt="2020-03-02T19:29:29.579" v="5486" actId="167"/>
          <ac:grpSpMkLst>
            <pc:docMk/>
            <pc:sldMk cId="3017981133" sldId="2076137541"/>
            <ac:grpSpMk id="92" creationId="{51912082-578E-4753-B827-70E0F4F53982}"/>
          </ac:grpSpMkLst>
        </pc:grpChg>
        <pc:grpChg chg="mod">
          <ac:chgData name="Eldert Grootenboer" userId="3fe8758b2c2b58d2" providerId="LiveId" clId="{651C761D-FDB5-4528-A27D-61ED007B0DE5}" dt="2020-02-27T14:27:29.309" v="4238" actId="207"/>
          <ac:grpSpMkLst>
            <pc:docMk/>
            <pc:sldMk cId="3017981133" sldId="2076137541"/>
            <ac:grpSpMk id="101" creationId="{13DD615C-43B1-4E03-A616-76F29FADF358}"/>
          </ac:grpSpMkLst>
        </pc:grpChg>
      </pc:sldChg>
      <pc:sldChg chg="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954297519" sldId="2076137542"/>
        </pc:sldMkLst>
      </pc:sldChg>
      <pc:sldChg chg="addSp delSp modSp add mod modTransition setBg setClrOvrMap delDesignElem">
        <pc:chgData name="Eldert Grootenboer" userId="3fe8758b2c2b58d2" providerId="LiveId" clId="{651C761D-FDB5-4528-A27D-61ED007B0DE5}" dt="2020-03-02T19:32:59.284" v="5516"/>
        <pc:sldMkLst>
          <pc:docMk/>
          <pc:sldMk cId="2696228751" sldId="2076137542"/>
        </pc:sldMkLst>
        <pc:spChg chg="del">
          <ac:chgData name="Eldert Grootenboer" userId="3fe8758b2c2b58d2" providerId="LiveId" clId="{651C761D-FDB5-4528-A27D-61ED007B0DE5}" dt="2020-02-27T14:03:09.568" v="4040"/>
          <ac:spMkLst>
            <pc:docMk/>
            <pc:sldMk cId="2696228751" sldId="2076137542"/>
            <ac:spMk id="2" creationId="{602E80D2-8868-49D4-9810-91DDFA4CFC8F}"/>
          </ac:spMkLst>
        </pc:spChg>
        <pc:spChg chg="add mod ord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3" creationId="{5867CBD3-7A5F-4C8B-A404-4841E28C89F1}"/>
          </ac:spMkLst>
        </pc:spChg>
        <pc:spChg chg="add del mod">
          <ac:chgData name="Eldert Grootenboer" userId="3fe8758b2c2b58d2" providerId="LiveId" clId="{651C761D-FDB5-4528-A27D-61ED007B0DE5}" dt="2020-02-27T14:08:57.561" v="4143" actId="478"/>
          <ac:spMkLst>
            <pc:docMk/>
            <pc:sldMk cId="2696228751" sldId="2076137542"/>
            <ac:spMk id="4" creationId="{B4ADBB0E-BB1C-46FF-A23E-52EA7F192C26}"/>
          </ac:spMkLst>
        </pc:spChg>
        <pc:spChg chg="add del mod">
          <ac:chgData name="Eldert Grootenboer" userId="3fe8758b2c2b58d2" providerId="LiveId" clId="{651C761D-FDB5-4528-A27D-61ED007B0DE5}" dt="2020-02-27T14:12:52.827" v="4155"/>
          <ac:spMkLst>
            <pc:docMk/>
            <pc:sldMk cId="2696228751" sldId="2076137542"/>
            <ac:spMk id="5" creationId="{7FBFD9ED-EDF7-4C13-AE85-319C177F077F}"/>
          </ac:spMkLst>
        </pc:spChg>
        <pc:spChg chg="add del">
          <ac:chgData name="Eldert Grootenboer" userId="3fe8758b2c2b58d2" providerId="LiveId" clId="{651C761D-FDB5-4528-A27D-61ED007B0DE5}" dt="2020-02-27T14:13:33.383" v="4163" actId="26606"/>
          <ac:spMkLst>
            <pc:docMk/>
            <pc:sldMk cId="2696228751" sldId="2076137542"/>
            <ac:spMk id="71" creationId="{E20EB187-900F-4AF5-813B-101456D9FD39}"/>
          </ac:spMkLst>
        </pc:spChg>
        <pc:spChg chg="add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74" creationId="{111363A0-DE10-4C5C-827C-9CE8FB38056F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5" creationId="{0AB225BA-7412-4605-8E8D-5AED2BF56A11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7" creationId="{604BB9CD-970D-4FE5-B4E3-D651735BF4FE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9" creationId="{5E0D6276-8D53-4DDA-A15A-90E0831F6D61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41" creationId="{00C150C7-96FB-4EB9-BDF9-212535A6089F}"/>
          </ac:spMkLst>
        </pc:spChg>
        <pc:spChg chg="add del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6148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5:49.638" v="4183" actId="26606"/>
          <ac:picMkLst>
            <pc:docMk/>
            <pc:sldMk cId="2696228751" sldId="2076137542"/>
            <ac:picMk id="6146" creationId="{0E59986E-E050-486C-B77B-03530F27B272}"/>
          </ac:picMkLst>
        </pc:picChg>
        <pc:cxnChg chg="add del">
          <ac:chgData name="Eldert Grootenboer" userId="3fe8758b2c2b58d2" providerId="LiveId" clId="{651C761D-FDB5-4528-A27D-61ED007B0DE5}" dt="2020-02-27T14:13:33.383" v="4163" actId="26606"/>
          <ac:cxnSpMkLst>
            <pc:docMk/>
            <pc:sldMk cId="2696228751" sldId="2076137542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15:49.638" v="4183" actId="26606"/>
          <ac:cxnSpMkLst>
            <pc:docMk/>
            <pc:sldMk cId="2696228751" sldId="2076137542"/>
            <ac:cxnSpMk id="76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15:49.638" v="4183" actId="26606"/>
          <ac:cxnSpMkLst>
            <pc:docMk/>
            <pc:sldMk cId="2696228751" sldId="2076137542"/>
            <ac:cxnSpMk id="6149" creationId="{35A1A9B2-DA9A-487B-8B22-CFE8E073CC80}"/>
          </ac:cxnSpMkLst>
        </pc:cxn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37776525" sldId="2076137543"/>
        </pc:sldMkLst>
        <pc:spChg chg="del">
          <ac:chgData name="Eldert Grootenboer" userId="3fe8758b2c2b58d2" providerId="LiveId" clId="{651C761D-FDB5-4528-A27D-61ED007B0DE5}" dt="2020-02-27T14:04:16.970" v="4080"/>
          <ac:spMkLst>
            <pc:docMk/>
            <pc:sldMk cId="37776525" sldId="2076137543"/>
            <ac:spMk id="2" creationId="{CA7E18F9-3DCC-43B6-AAE2-4CE24DBEE6CA}"/>
          </ac:spMkLst>
        </pc:spChg>
        <pc:spChg chg="del">
          <ac:chgData name="Eldert Grootenboer" userId="3fe8758b2c2b58d2" providerId="LiveId" clId="{651C761D-FDB5-4528-A27D-61ED007B0DE5}" dt="2020-02-27T14:04:16.970" v="4080"/>
          <ac:spMkLst>
            <pc:docMk/>
            <pc:sldMk cId="37776525" sldId="2076137543"/>
            <ac:spMk id="3" creationId="{5BBB2749-9893-458F-BA5D-5B8453DF3B4F}"/>
          </ac:spMkLst>
        </pc:spChg>
        <pc:spChg chg="add mod ord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4" creationId="{A2E74EFB-561C-4B15-AA86-0F5A80A3C2A3}"/>
          </ac:spMkLst>
        </pc:spChg>
        <pc:spChg chg="add del mod">
          <ac:chgData name="Eldert Grootenboer" userId="3fe8758b2c2b58d2" providerId="LiveId" clId="{651C761D-FDB5-4528-A27D-61ED007B0DE5}" dt="2020-02-27T14:10:14.872" v="4146" actId="478"/>
          <ac:spMkLst>
            <pc:docMk/>
            <pc:sldMk cId="37776525" sldId="2076137543"/>
            <ac:spMk id="5" creationId="{06E7ADFC-0567-4AC5-8BAA-98AF04383A66}"/>
          </ac:spMkLst>
        </pc:spChg>
        <pc:spChg chg="add del">
          <ac:chgData name="Eldert Grootenboer" userId="3fe8758b2c2b58d2" providerId="LiveId" clId="{651C761D-FDB5-4528-A27D-61ED007B0DE5}" dt="2020-02-27T14:13:41.398" v="4164" actId="26606"/>
          <ac:spMkLst>
            <pc:docMk/>
            <pc:sldMk cId="37776525" sldId="2076137543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8196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27:47.746" v="4240" actId="26606"/>
          <ac:picMkLst>
            <pc:docMk/>
            <pc:sldMk cId="37776525" sldId="2076137543"/>
            <ac:picMk id="8194" creationId="{024104D6-4ED9-4917-8613-0520E8885FF7}"/>
          </ac:picMkLst>
        </pc:picChg>
        <pc:cxnChg chg="add del">
          <ac:chgData name="Eldert Grootenboer" userId="3fe8758b2c2b58d2" providerId="LiveId" clId="{651C761D-FDB5-4528-A27D-61ED007B0DE5}" dt="2020-02-27T14:13:41.398" v="4164" actId="26606"/>
          <ac:cxnSpMkLst>
            <pc:docMk/>
            <pc:sldMk cId="37776525" sldId="2076137543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27:47.746" v="4240" actId="26606"/>
          <ac:cxnSpMkLst>
            <pc:docMk/>
            <pc:sldMk cId="37776525" sldId="2076137543"/>
            <ac:cxnSpMk id="75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27:47.746" v="4240" actId="26606"/>
          <ac:cxnSpMkLst>
            <pc:docMk/>
            <pc:sldMk cId="37776525" sldId="2076137543"/>
            <ac:cxnSpMk id="137" creationId="{35A1A9B2-DA9A-487B-8B22-CFE8E073CC80}"/>
          </ac:cxnSpMkLst>
        </pc:cxnChg>
      </pc:sldChg>
      <pc:sldChg chg="addSp delSp modSp add del mod setBg modAnim">
        <pc:chgData name="Eldert Grootenboer" userId="3fe8758b2c2b58d2" providerId="LiveId" clId="{651C761D-FDB5-4528-A27D-61ED007B0DE5}" dt="2020-02-27T13:42:26.536" v="3571"/>
        <pc:sldMkLst>
          <pc:docMk/>
          <pc:sldMk cId="3406619991" sldId="2076137543"/>
        </pc:sldMkLst>
        <pc:spChg chg="mod">
          <ac:chgData name="Eldert Grootenboer" userId="3fe8758b2c2b58d2" providerId="LiveId" clId="{651C761D-FDB5-4528-A27D-61ED007B0DE5}" dt="2020-02-27T13:42:23.538" v="3568" actId="26606"/>
          <ac:spMkLst>
            <pc:docMk/>
            <pc:sldMk cId="3406619991" sldId="2076137543"/>
            <ac:spMk id="3" creationId="{4309FE15-6386-914E-92C3-C6A388E27D17}"/>
          </ac:spMkLst>
        </pc:spChg>
        <pc:spChg chg="add del">
          <ac:chgData name="Eldert Grootenboer" userId="3fe8758b2c2b58d2" providerId="LiveId" clId="{651C761D-FDB5-4528-A27D-61ED007B0DE5}" dt="2020-02-27T13:41:49.490" v="3560" actId="26606"/>
          <ac:spMkLst>
            <pc:docMk/>
            <pc:sldMk cId="3406619991" sldId="2076137543"/>
            <ac:spMk id="6" creationId="{A4AC5506-6312-4701-8D3C-40187889A947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1" creationId="{9BAE385C-27EE-6048-8456-B61244449F84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7" creationId="{07769F1A-8626-844A-A913-B55D8FEA4A3E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9" creationId="{BFF88277-75EB-7E4D-88DC-01E4593BF7A9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43" creationId="{D7856260-B387-5F46-BC6B-AF0B564E5D1D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44" creationId="{FAED406D-1555-FF4D-BE74-B43B90C03E94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63" creationId="{0C9EE833-F80E-134D-A6BB-35D838E9B5EB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0" creationId="{8B430695-5C3A-E94F-91F7-87479A04BBEC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1" creationId="{518D00E5-4808-9941-8E67-D5A08368A21A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2" creationId="{EBE2F24E-2BA7-3340-84A7-596A9BD86F76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3" creationId="{BABE10EF-9012-6841-B273-370C561312AE}"/>
          </ac:spMkLst>
        </pc:s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17" creationId="{ECFC1162-14C8-CE4F-A3D9-AC91D1D8D36A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19" creationId="{826D7B5A-7B5A-A74D-9855-B7FD9B82A489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32" creationId="{72BE6C9F-E70E-6846-80F2-C6697E375502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40" creationId="{84BCFDD8-F4CB-044A-8ECE-2C700FC9528A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74" creationId="{7A199A64-9282-9E47-8443-45B22723BCE0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87" creationId="{AA0E5D66-CC69-AB45-BC0D-DAFD2EC7D296}"/>
          </ac:grpSpMkLst>
        </pc:grpChg>
        <pc:picChg chg="add del mod">
          <ac:chgData name="Eldert Grootenboer" userId="3fe8758b2c2b58d2" providerId="LiveId" clId="{651C761D-FDB5-4528-A27D-61ED007B0DE5}" dt="2020-02-27T13:42:24.718" v="3569"/>
          <ac:picMkLst>
            <pc:docMk/>
            <pc:sldMk cId="3406619991" sldId="2076137543"/>
            <ac:picMk id="2" creationId="{4379B973-8060-4C9C-9FEC-29692115E181}"/>
          </ac:picMkLst>
        </pc:picChg>
      </pc:sldChg>
      <pc:sldChg chg="modSp add del mod">
        <pc:chgData name="Eldert Grootenboer" userId="3fe8758b2c2b58d2" providerId="LiveId" clId="{651C761D-FDB5-4528-A27D-61ED007B0DE5}" dt="2020-02-27T13:44:29.633" v="3585"/>
        <pc:sldMkLst>
          <pc:docMk/>
          <pc:sldMk cId="3480741308" sldId="2076137543"/>
        </pc:sldMkLst>
        <pc:spChg chg="mod">
          <ac:chgData name="Eldert Grootenboer" userId="3fe8758b2c2b58d2" providerId="LiveId" clId="{651C761D-FDB5-4528-A27D-61ED007B0DE5}" dt="2020-02-27T13:44:29.222" v="3584" actId="20577"/>
          <ac:spMkLst>
            <pc:docMk/>
            <pc:sldMk cId="3480741308" sldId="2076137543"/>
            <ac:spMk id="2" creationId="{06FD039D-009F-4437-84CC-D1B11B0DF050}"/>
          </ac:spMkLst>
        </pc:spChg>
      </pc:sldChg>
      <pc:sldChg chg="add del">
        <pc:chgData name="Eldert Grootenboer" userId="3fe8758b2c2b58d2" providerId="LiveId" clId="{651C761D-FDB5-4528-A27D-61ED007B0DE5}" dt="2020-02-27T13:43:22.471" v="3576" actId="47"/>
        <pc:sldMkLst>
          <pc:docMk/>
          <pc:sldMk cId="4278939975" sldId="2076137543"/>
        </pc:sldMkLst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120210987" sldId="2076137544"/>
        </pc:sldMkLst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2" creationId="{EC3A6171-A01A-41C3-8904-D07B18E72DE3}"/>
          </ac:spMkLst>
        </pc:spChg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3" creationId="{2B4901BC-310E-44DC-A814-F0DF763BE416}"/>
          </ac:spMkLst>
        </pc:spChg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4" creationId="{C182A8AC-7E41-4E2B-8454-D9ED988B7318}"/>
          </ac:spMkLst>
        </pc:spChg>
        <pc:spChg chg="add mod ord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5" creationId="{E683236D-7E43-4D23-937F-19DCED378B49}"/>
          </ac:spMkLst>
        </pc:spChg>
        <pc:spChg chg="add del mod">
          <ac:chgData name="Eldert Grootenboer" userId="3fe8758b2c2b58d2" providerId="LiveId" clId="{651C761D-FDB5-4528-A27D-61ED007B0DE5}" dt="2020-02-27T14:12:07.289" v="4149" actId="478"/>
          <ac:spMkLst>
            <pc:docMk/>
            <pc:sldMk cId="120210987" sldId="2076137544"/>
            <ac:spMk id="6" creationId="{81D01E5D-7E94-4DA0-9040-668CDF370F0E}"/>
          </ac:spMkLst>
        </pc:spChg>
        <pc:spChg chg="add del">
          <ac:chgData name="Eldert Grootenboer" userId="3fe8758b2c2b58d2" providerId="LiveId" clId="{651C761D-FDB5-4528-A27D-61ED007B0DE5}" dt="2020-02-27T14:13:45.533" v="4165" actId="26606"/>
          <ac:spMkLst>
            <pc:docMk/>
            <pc:sldMk cId="120210987" sldId="2076137544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192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3:45.533" v="4165" actId="26606"/>
          <ac:picMkLst>
            <pc:docMk/>
            <pc:sldMk cId="120210987" sldId="2076137544"/>
            <ac:picMk id="9218" creationId="{E780200B-4C2E-47CD-AA29-E43AA452D15E}"/>
          </ac:picMkLst>
        </pc:picChg>
        <pc:cxnChg chg="add del">
          <ac:chgData name="Eldert Grootenboer" userId="3fe8758b2c2b58d2" providerId="LiveId" clId="{651C761D-FDB5-4528-A27D-61ED007B0DE5}" dt="2020-02-27T14:13:45.533" v="4165" actId="26606"/>
          <ac:cxnSpMkLst>
            <pc:docMk/>
            <pc:sldMk cId="120210987" sldId="2076137544"/>
            <ac:cxnSpMk id="73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32:57.169" v="4281" actId="26606"/>
          <ac:cxnSpMkLst>
            <pc:docMk/>
            <pc:sldMk cId="120210987" sldId="2076137544"/>
            <ac:cxnSpMk id="137" creationId="{35A1A9B2-DA9A-487B-8B22-CFE8E073CC80}"/>
          </ac:cxnSpMkLst>
        </pc:cxnChg>
        <pc:cxnChg chg="add">
          <ac:chgData name="Eldert Grootenboer" userId="3fe8758b2c2b58d2" providerId="LiveId" clId="{651C761D-FDB5-4528-A27D-61ED007B0DE5}" dt="2020-02-27T14:32:57.169" v="4281" actId="26606"/>
          <ac:cxnSpMkLst>
            <pc:docMk/>
            <pc:sldMk cId="120210987" sldId="2076137544"/>
            <ac:cxnSpMk id="193" creationId="{35A1A9B2-DA9A-487B-8B22-CFE8E073CC80}"/>
          </ac:cxnSpMkLst>
        </pc:cxnChg>
      </pc:sldChg>
      <pc:sldChg chg="addSp delSp modSp add mod or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233572159" sldId="2076137545"/>
        </pc:sldMkLst>
        <pc:spChg chg="del">
          <ac:chgData name="Eldert Grootenboer" userId="3fe8758b2c2b58d2" providerId="LiveId" clId="{651C761D-FDB5-4528-A27D-61ED007B0DE5}" dt="2020-02-27T14:05:07.010" v="4105"/>
          <ac:spMkLst>
            <pc:docMk/>
            <pc:sldMk cId="233572159" sldId="2076137545"/>
            <ac:spMk id="2" creationId="{823AF8F3-4CFE-4837-8D90-4845C1E77FD8}"/>
          </ac:spMkLst>
        </pc:spChg>
        <pc:spChg chg="add mod ord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3" creationId="{D3C7955A-958C-4D99-BB51-6EE1B6943C4B}"/>
          </ac:spMkLst>
        </pc:spChg>
        <pc:spChg chg="add del mod">
          <ac:chgData name="Eldert Grootenboer" userId="3fe8758b2c2b58d2" providerId="LiveId" clId="{651C761D-FDB5-4528-A27D-61ED007B0DE5}" dt="2020-02-27T14:12:45.498" v="4152"/>
          <ac:spMkLst>
            <pc:docMk/>
            <pc:sldMk cId="233572159" sldId="2076137545"/>
            <ac:spMk id="4" creationId="{DB8AF2F8-FE0F-4533-826C-2406D3938A19}"/>
          </ac:spMkLst>
        </pc:spChg>
        <pc:spChg chg="add del mod">
          <ac:chgData name="Eldert Grootenboer" userId="3fe8758b2c2b58d2" providerId="LiveId" clId="{651C761D-FDB5-4528-A27D-61ED007B0DE5}" dt="2020-02-27T14:12:45.498" v="4152"/>
          <ac:spMkLst>
            <pc:docMk/>
            <pc:sldMk cId="233572159" sldId="2076137545"/>
            <ac:spMk id="5" creationId="{5ECBE1F6-1EC2-4A78-AD45-AD1D84098735}"/>
          </ac:spMkLst>
        </pc:spChg>
        <pc:spChg chg="add del">
          <ac:chgData name="Eldert Grootenboer" userId="3fe8758b2c2b58d2" providerId="LiveId" clId="{651C761D-FDB5-4528-A27D-61ED007B0DE5}" dt="2020-02-27T14:13:58.788" v="4166" actId="26606"/>
          <ac:spMkLst>
            <pc:docMk/>
            <pc:sldMk cId="233572159" sldId="2076137545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192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3:58.788" v="4166" actId="26606"/>
          <ac:picMkLst>
            <pc:docMk/>
            <pc:sldMk cId="233572159" sldId="2076137545"/>
            <ac:picMk id="10242" creationId="{0D226081-6B71-4B2B-B4F7-C1D5D462B4FE}"/>
          </ac:picMkLst>
        </pc:picChg>
        <pc:cxnChg chg="add del">
          <ac:chgData name="Eldert Grootenboer" userId="3fe8758b2c2b58d2" providerId="LiveId" clId="{651C761D-FDB5-4528-A27D-61ED007B0DE5}" dt="2020-02-27T14:13:58.788" v="4166" actId="26606"/>
          <ac:cxnSpMkLst>
            <pc:docMk/>
            <pc:sldMk cId="233572159" sldId="2076137545"/>
            <ac:cxnSpMk id="73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33:53.627" v="4287" actId="26606"/>
          <ac:cxnSpMkLst>
            <pc:docMk/>
            <pc:sldMk cId="233572159" sldId="2076137545"/>
            <ac:cxnSpMk id="137" creationId="{35A1A9B2-DA9A-487B-8B22-CFE8E073CC80}"/>
          </ac:cxnSpMkLst>
        </pc:cxnChg>
        <pc:cxnChg chg="add">
          <ac:chgData name="Eldert Grootenboer" userId="3fe8758b2c2b58d2" providerId="LiveId" clId="{651C761D-FDB5-4528-A27D-61ED007B0DE5}" dt="2020-02-27T14:33:53.627" v="4287" actId="26606"/>
          <ac:cxnSpMkLst>
            <pc:docMk/>
            <pc:sldMk cId="233572159" sldId="2076137545"/>
            <ac:cxnSpMk id="193" creationId="{35A1A9B2-DA9A-487B-8B22-CFE8E073CC80}"/>
          </ac:cxnSpMkLst>
        </pc:cxn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3345428985" sldId="2076137546"/>
        </pc:sldMkLst>
        <pc:spChg chg="del">
          <ac:chgData name="Eldert Grootenboer" userId="3fe8758b2c2b58d2" providerId="LiveId" clId="{651C761D-FDB5-4528-A27D-61ED007B0DE5}" dt="2020-02-27T14:06:44.279" v="4128"/>
          <ac:spMkLst>
            <pc:docMk/>
            <pc:sldMk cId="3345428985" sldId="2076137546"/>
            <ac:spMk id="2" creationId="{E088025B-5FD1-4688-9475-C64714A0121F}"/>
          </ac:spMkLst>
        </pc:spChg>
        <pc:spChg chg="add mod ord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3" creationId="{C03E104E-7407-4BA8-80F5-47F5B64B1FF2}"/>
          </ac:spMkLst>
        </pc:spChg>
        <pc:spChg chg="add del mod">
          <ac:chgData name="Eldert Grootenboer" userId="3fe8758b2c2b58d2" providerId="LiveId" clId="{651C761D-FDB5-4528-A27D-61ED007B0DE5}" dt="2020-02-27T14:13:13.221" v="4158"/>
          <ac:spMkLst>
            <pc:docMk/>
            <pc:sldMk cId="3345428985" sldId="2076137546"/>
            <ac:spMk id="4" creationId="{6A6C4943-6CB1-4A52-AC9F-DFEB928B243B}"/>
          </ac:spMkLst>
        </pc:spChg>
        <pc:spChg chg="add del mod">
          <ac:chgData name="Eldert Grootenboer" userId="3fe8758b2c2b58d2" providerId="LiveId" clId="{651C761D-FDB5-4528-A27D-61ED007B0DE5}" dt="2020-02-27T14:13:13.221" v="4158"/>
          <ac:spMkLst>
            <pc:docMk/>
            <pc:sldMk cId="3345428985" sldId="2076137546"/>
            <ac:spMk id="5" creationId="{E84C85CC-64B0-44A0-8D14-1F08365A1A86}"/>
          </ac:spMkLst>
        </pc:spChg>
        <pc:spChg chg="add del">
          <ac:chgData name="Eldert Grootenboer" userId="3fe8758b2c2b58d2" providerId="LiveId" clId="{651C761D-FDB5-4528-A27D-61ED007B0DE5}" dt="2020-02-27T14:14:05.493" v="4167" actId="26606"/>
          <ac:spMkLst>
            <pc:docMk/>
            <pc:sldMk cId="3345428985" sldId="2076137546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11268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36:19.339" v="4293" actId="26606"/>
          <ac:picMkLst>
            <pc:docMk/>
            <pc:sldMk cId="3345428985" sldId="2076137546"/>
            <ac:picMk id="11266" creationId="{E7DFDCAB-B035-4CF7-90A8-7F1D99C33744}"/>
          </ac:picMkLst>
        </pc:picChg>
        <pc:cxnChg chg="add del">
          <ac:chgData name="Eldert Grootenboer" userId="3fe8758b2c2b58d2" providerId="LiveId" clId="{651C761D-FDB5-4528-A27D-61ED007B0DE5}" dt="2020-02-27T14:14:05.493" v="4167" actId="26606"/>
          <ac:cxnSpMkLst>
            <pc:docMk/>
            <pc:sldMk cId="3345428985" sldId="2076137546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36:19.339" v="4293" actId="26606"/>
          <ac:cxnSpMkLst>
            <pc:docMk/>
            <pc:sldMk cId="3345428985" sldId="2076137546"/>
            <ac:cxnSpMk id="75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36:19.339" v="4293" actId="26606"/>
          <ac:cxnSpMkLst>
            <pc:docMk/>
            <pc:sldMk cId="3345428985" sldId="2076137546"/>
            <ac:cxnSpMk id="137" creationId="{35A1A9B2-DA9A-487B-8B22-CFE8E073CC80}"/>
          </ac:cxnSpMkLst>
        </pc:cxnChg>
      </pc:sldChg>
      <pc:sldChg chg="addSp delSp modSp add mod modTransition setBg modAnim">
        <pc:chgData name="Eldert Grootenboer" userId="3fe8758b2c2b58d2" providerId="LiveId" clId="{651C761D-FDB5-4528-A27D-61ED007B0DE5}" dt="2020-03-02T19:36:52.224" v="5534"/>
        <pc:sldMkLst>
          <pc:docMk/>
          <pc:sldMk cId="2665485779" sldId="2076137547"/>
        </pc:sldMkLst>
        <pc:spChg chg="mod">
          <ac:chgData name="Eldert Grootenboer" userId="3fe8758b2c2b58d2" providerId="LiveId" clId="{651C761D-FDB5-4528-A27D-61ED007B0DE5}" dt="2020-02-27T14:42:52.142" v="4433" actId="26606"/>
          <ac:spMkLst>
            <pc:docMk/>
            <pc:sldMk cId="2665485779" sldId="2076137547"/>
            <ac:spMk id="2" creationId="{9E0674A4-CAF7-4988-AFCD-697483FA3598}"/>
          </ac:spMkLst>
        </pc:spChg>
        <pc:spChg chg="add del mod">
          <ac:chgData name="Eldert Grootenboer" userId="3fe8758b2c2b58d2" providerId="LiveId" clId="{651C761D-FDB5-4528-A27D-61ED007B0DE5}" dt="2020-02-27T14:41:54.210" v="4426" actId="26606"/>
          <ac:spMkLst>
            <pc:docMk/>
            <pc:sldMk cId="2665485779" sldId="2076137547"/>
            <ac:spMk id="3" creationId="{AD011BC1-1026-465F-8D04-9154ED6E87F7}"/>
          </ac:spMkLst>
        </pc:spChg>
        <pc:spChg chg="add del mod">
          <ac:chgData name="Eldert Grootenboer" userId="3fe8758b2c2b58d2" providerId="LiveId" clId="{651C761D-FDB5-4528-A27D-61ED007B0DE5}" dt="2020-02-27T14:43:45.464" v="4438"/>
          <ac:spMkLst>
            <pc:docMk/>
            <pc:sldMk cId="2665485779" sldId="2076137547"/>
            <ac:spMk id="4" creationId="{B94BF375-9CD8-4B33-B98E-ABCBFD9EE7F4}"/>
          </ac:spMkLst>
        </pc:spChg>
        <pc:spChg chg="add del">
          <ac:chgData name="Eldert Grootenboer" userId="3fe8758b2c2b58d2" providerId="LiveId" clId="{651C761D-FDB5-4528-A27D-61ED007B0DE5}" dt="2020-02-27T14:42:35.343" v="4431" actId="26606"/>
          <ac:spMkLst>
            <pc:docMk/>
            <pc:sldMk cId="2665485779" sldId="2076137547"/>
            <ac:spMk id="7" creationId="{42A5316D-ED2F-4F89-B4B4-8D9240B1A348}"/>
          </ac:spMkLst>
        </pc:spChg>
        <pc:spChg chg="mod topLvl">
          <ac:chgData name="Eldert Grootenboer" userId="3fe8758b2c2b58d2" providerId="LiveId" clId="{651C761D-FDB5-4528-A27D-61ED007B0DE5}" dt="2020-02-27T14:55:29.009" v="4559" actId="164"/>
          <ac:spMkLst>
            <pc:docMk/>
            <pc:sldMk cId="2665485779" sldId="2076137547"/>
            <ac:spMk id="8" creationId="{2E9E7127-CCB9-4E30-9A03-8BCF60300E6E}"/>
          </ac:spMkLst>
        </pc:spChg>
        <pc:spChg chg="mod topLvl">
          <ac:chgData name="Eldert Grootenboer" userId="3fe8758b2c2b58d2" providerId="LiveId" clId="{651C761D-FDB5-4528-A27D-61ED007B0DE5}" dt="2020-02-27T14:55:29.009" v="4559" actId="164"/>
          <ac:spMkLst>
            <pc:docMk/>
            <pc:sldMk cId="2665485779" sldId="2076137547"/>
            <ac:spMk id="9" creationId="{79C27B7A-E326-434B-A8ED-B3212C3BDD0F}"/>
          </ac:spMkLst>
        </pc:spChg>
        <pc:spChg chg="add del">
          <ac:chgData name="Eldert Grootenboer" userId="3fe8758b2c2b58d2" providerId="LiveId" clId="{651C761D-FDB5-4528-A27D-61ED007B0DE5}" dt="2020-02-27T14:42:05.744" v="4427" actId="26606"/>
          <ac:spMkLst>
            <pc:docMk/>
            <pc:sldMk cId="2665485779" sldId="2076137547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5:31.814" v="4560" actId="164"/>
          <ac:spMkLst>
            <pc:docMk/>
            <pc:sldMk cId="2665485779" sldId="2076137547"/>
            <ac:spMk id="11" creationId="{C81E79F6-1047-4DD5-8E17-291CCDEEF46C}"/>
          </ac:spMkLst>
        </pc:spChg>
        <pc:spChg chg="add del">
          <ac:chgData name="Eldert Grootenboer" userId="3fe8758b2c2b58d2" providerId="LiveId" clId="{651C761D-FDB5-4528-A27D-61ED007B0DE5}" dt="2020-02-27T14:42:42.659" v="4432" actId="26606"/>
          <ac:spMkLst>
            <pc:docMk/>
            <pc:sldMk cId="2665485779" sldId="2076137547"/>
            <ac:spMk id="12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5:31.814" v="4560" actId="164"/>
          <ac:spMkLst>
            <pc:docMk/>
            <pc:sldMk cId="2665485779" sldId="2076137547"/>
            <ac:spMk id="13" creationId="{582FFE5B-3BB2-4B7E-A6D0-9EDBBFA5287C}"/>
          </ac:spMkLst>
        </pc:spChg>
        <pc:spChg chg="mod topLvl">
          <ac:chgData name="Eldert Grootenboer" userId="3fe8758b2c2b58d2" providerId="LiveId" clId="{651C761D-FDB5-4528-A27D-61ED007B0DE5}" dt="2020-02-27T14:55:34.776" v="4561" actId="164"/>
          <ac:spMkLst>
            <pc:docMk/>
            <pc:sldMk cId="2665485779" sldId="2076137547"/>
            <ac:spMk id="14" creationId="{1C9BADF0-55B9-47E5-B45E-4A93263DC0B7}"/>
          </ac:spMkLst>
        </pc:spChg>
        <pc:spChg chg="mod topLvl">
          <ac:chgData name="Eldert Grootenboer" userId="3fe8758b2c2b58d2" providerId="LiveId" clId="{651C761D-FDB5-4528-A27D-61ED007B0DE5}" dt="2020-02-27T14:55:34.776" v="4561" actId="164"/>
          <ac:spMkLst>
            <pc:docMk/>
            <pc:sldMk cId="2665485779" sldId="2076137547"/>
            <ac:spMk id="15" creationId="{C23B3F74-F008-47AE-BE2C-715E7228982F}"/>
          </ac:spMkLst>
        </pc:spChg>
        <pc:spChg chg="add del">
          <ac:chgData name="Eldert Grootenboer" userId="3fe8758b2c2b58d2" providerId="LiveId" clId="{651C761D-FDB5-4528-A27D-61ED007B0DE5}" dt="2020-02-27T14:42:52.142" v="4433" actId="26606"/>
          <ac:spMkLst>
            <pc:docMk/>
            <pc:sldMk cId="2665485779" sldId="2076137547"/>
            <ac:spMk id="17" creationId="{46C2E80F-49A6-4372-B103-219D417A55ED}"/>
          </ac:spMkLst>
        </pc:spChg>
        <pc:grpChg chg="del mod">
          <ac:chgData name="Eldert Grootenboer" userId="3fe8758b2c2b58d2" providerId="LiveId" clId="{651C761D-FDB5-4528-A27D-61ED007B0DE5}" dt="2020-02-27T14:55:23.814" v="4558" actId="165"/>
          <ac:grpSpMkLst>
            <pc:docMk/>
            <pc:sldMk cId="2665485779" sldId="2076137547"/>
            <ac:grpSpMk id="6" creationId="{E3C42FCD-7ACD-4792-B501-782B8BD35FD9}"/>
          </ac:grpSpMkLst>
        </pc:grpChg>
        <pc:grpChg chg="add mod">
          <ac:chgData name="Eldert Grootenboer" userId="3fe8758b2c2b58d2" providerId="LiveId" clId="{651C761D-FDB5-4528-A27D-61ED007B0DE5}" dt="2020-02-27T14:55:29.009" v="4559" actId="164"/>
          <ac:grpSpMkLst>
            <pc:docMk/>
            <pc:sldMk cId="2665485779" sldId="2076137547"/>
            <ac:grpSpMk id="16" creationId="{D3DB9C3D-CEE9-4309-928B-488335BC8A38}"/>
          </ac:grpSpMkLst>
        </pc:grpChg>
        <pc:grpChg chg="add mod">
          <ac:chgData name="Eldert Grootenboer" userId="3fe8758b2c2b58d2" providerId="LiveId" clId="{651C761D-FDB5-4528-A27D-61ED007B0DE5}" dt="2020-02-27T14:55:31.814" v="4560" actId="164"/>
          <ac:grpSpMkLst>
            <pc:docMk/>
            <pc:sldMk cId="2665485779" sldId="2076137547"/>
            <ac:grpSpMk id="18" creationId="{57D7B5F0-D845-42AA-9291-A28D8DFB493F}"/>
          </ac:grpSpMkLst>
        </pc:grpChg>
        <pc:grpChg chg="add mod">
          <ac:chgData name="Eldert Grootenboer" userId="3fe8758b2c2b58d2" providerId="LiveId" clId="{651C761D-FDB5-4528-A27D-61ED007B0DE5}" dt="2020-02-27T14:55:34.776" v="4561" actId="164"/>
          <ac:grpSpMkLst>
            <pc:docMk/>
            <pc:sldMk cId="2665485779" sldId="2076137547"/>
            <ac:grpSpMk id="19" creationId="{BAC9C11E-C060-49C8-AE20-7926C2FC7154}"/>
          </ac:grpSpMkLst>
        </pc:grpChg>
        <pc:graphicFrameChg chg="add del mod modGraphic">
          <ac:chgData name="Eldert Grootenboer" userId="3fe8758b2c2b58d2" providerId="LiveId" clId="{651C761D-FDB5-4528-A27D-61ED007B0DE5}" dt="2020-02-27T14:55:19.547" v="4557" actId="18245"/>
          <ac:graphicFrameMkLst>
            <pc:docMk/>
            <pc:sldMk cId="2665485779" sldId="2076137547"/>
            <ac:graphicFrameMk id="5" creationId="{E9716AA1-56C4-42AC-8BA1-452886CD7C00}"/>
          </ac:graphicFrameMkLst>
        </pc:graphicFrame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1570548331" sldId="2076137548"/>
        </pc:sldMkLst>
        <pc:spChg chg="mod ord">
          <ac:chgData name="Eldert Grootenboer" userId="3fe8758b2c2b58d2" providerId="LiveId" clId="{651C761D-FDB5-4528-A27D-61ED007B0DE5}" dt="2020-02-27T14:24:54.400" v="4226" actId="26606"/>
          <ac:spMkLst>
            <pc:docMk/>
            <pc:sldMk cId="1570548331" sldId="2076137548"/>
            <ac:spMk id="2" creationId="{9C56B458-91BC-4240-96AF-473AEDE07A69}"/>
          </ac:spMkLst>
        </pc:spChg>
        <pc:spChg chg="add del mod">
          <ac:chgData name="Eldert Grootenboer" userId="3fe8758b2c2b58d2" providerId="LiveId" clId="{651C761D-FDB5-4528-A27D-61ED007B0DE5}" dt="2020-03-02T16:33:43.430" v="4862"/>
          <ac:spMkLst>
            <pc:docMk/>
            <pc:sldMk cId="1570548331" sldId="2076137548"/>
            <ac:spMk id="4" creationId="{10AA5E22-9464-47F0-B843-7EEB7C66C45A}"/>
          </ac:spMkLst>
        </pc:spChg>
        <pc:spChg chg="add del">
          <ac:chgData name="Eldert Grootenboer" userId="3fe8758b2c2b58d2" providerId="LiveId" clId="{651C761D-FDB5-4528-A27D-61ED007B0DE5}" dt="2020-02-27T14:24:54.400" v="4226" actId="26606"/>
          <ac:spMkLst>
            <pc:docMk/>
            <pc:sldMk cId="1570548331" sldId="2076137548"/>
            <ac:spMk id="9" creationId="{E20EB187-900F-4AF5-813B-101456D9FD39}"/>
          </ac:spMkLst>
        </pc:spChg>
        <pc:picChg chg="add del mod">
          <ac:chgData name="Eldert Grootenboer" userId="3fe8758b2c2b58d2" providerId="LiveId" clId="{651C761D-FDB5-4528-A27D-61ED007B0DE5}" dt="2020-02-27T14:27:02.562" v="4234"/>
          <ac:picMkLst>
            <pc:docMk/>
            <pc:sldMk cId="1570548331" sldId="2076137548"/>
            <ac:picMk id="3" creationId="{EC2B90A1-9C93-4560-AD44-F8E768265721}"/>
          </ac:picMkLst>
        </pc:picChg>
        <pc:picChg chg="add del mod">
          <ac:chgData name="Eldert Grootenboer" userId="3fe8758b2c2b58d2" providerId="LiveId" clId="{651C761D-FDB5-4528-A27D-61ED007B0DE5}" dt="2020-02-27T14:24:55.135" v="4227"/>
          <ac:picMkLst>
            <pc:docMk/>
            <pc:sldMk cId="1570548331" sldId="2076137548"/>
            <ac:picMk id="4" creationId="{DA093516-95CA-4C5C-B410-62C14D9BB9A0}"/>
          </ac:picMkLst>
        </pc:picChg>
        <pc:picChg chg="add del mod">
          <ac:chgData name="Eldert Grootenboer" userId="3fe8758b2c2b58d2" providerId="LiveId" clId="{651C761D-FDB5-4528-A27D-61ED007B0DE5}" dt="2020-02-27T14:26:00.936" v="4232"/>
          <ac:picMkLst>
            <pc:docMk/>
            <pc:sldMk cId="1570548331" sldId="2076137548"/>
            <ac:picMk id="13314" creationId="{9DE5E031-A491-4AD2-B417-F820C3EA8375}"/>
          </ac:picMkLst>
        </pc:picChg>
        <pc:cxnChg chg="add del">
          <ac:chgData name="Eldert Grootenboer" userId="3fe8758b2c2b58d2" providerId="LiveId" clId="{651C761D-FDB5-4528-A27D-61ED007B0DE5}" dt="2020-02-27T14:24:54.400" v="4226" actId="26606"/>
          <ac:cxnSpMkLst>
            <pc:docMk/>
            <pc:sldMk cId="1570548331" sldId="2076137548"/>
            <ac:cxnSpMk id="11" creationId="{624D17C8-E9C2-48A4-AA36-D7048A6CCC41}"/>
          </ac:cxnSpMkLst>
        </pc:cxnChg>
      </pc:sldChg>
      <pc:sldChg chg="addSp delSp modSp add del mod ord setBg setClrOvrMap">
        <pc:chgData name="Eldert Grootenboer" userId="3fe8758b2c2b58d2" providerId="LiveId" clId="{651C761D-FDB5-4528-A27D-61ED007B0DE5}" dt="2020-03-02T10:32:39.642" v="4668" actId="47"/>
        <pc:sldMkLst>
          <pc:docMk/>
          <pc:sldMk cId="3381408975" sldId="2076137549"/>
        </pc:sldMkLst>
        <pc:spChg chg="mod ord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2" creationId="{0A8AEF14-3DCD-45DF-9AFC-77718BCB70D1}"/>
          </ac:spMkLst>
        </pc:spChg>
        <pc:spChg chg="add del">
          <ac:chgData name="Eldert Grootenboer" userId="3fe8758b2c2b58d2" providerId="LiveId" clId="{651C761D-FDB5-4528-A27D-61ED007B0DE5}" dt="2020-02-27T14:57:28.883" v="4582" actId="26606"/>
          <ac:spMkLst>
            <pc:docMk/>
            <pc:sldMk cId="3381408975" sldId="2076137549"/>
            <ac:spMk id="71" creationId="{71B2258F-86CA-4D4D-8270-BC05FCDEBFB3}"/>
          </ac:spMkLst>
        </pc:spChg>
        <pc:spChg chg="add del">
          <ac:chgData name="Eldert Grootenboer" userId="3fe8758b2c2b58d2" providerId="LiveId" clId="{651C761D-FDB5-4528-A27D-61ED007B0DE5}" dt="2020-02-27T14:58:17.528" v="4589" actId="26606"/>
          <ac:spMkLst>
            <pc:docMk/>
            <pc:sldMk cId="3381408975" sldId="2076137549"/>
            <ac:spMk id="76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57:30.368" v="4584" actId="26606"/>
          <ac:spMkLst>
            <pc:docMk/>
            <pc:sldMk cId="3381408975" sldId="2076137549"/>
            <ac:spMk id="14340" creationId="{37C89E4B-3C9F-44B9-8B86-D9E3D112D8EC}"/>
          </ac:spMkLst>
        </pc:spChg>
        <pc:spChg chg="add del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14342" creationId="{111363A0-DE10-4C5C-827C-9CE8FB38056F}"/>
          </ac:spMkLst>
        </pc:spChg>
        <pc:spChg chg="add del">
          <ac:chgData name="Eldert Grootenboer" userId="3fe8758b2c2b58d2" providerId="LiveId" clId="{651C761D-FDB5-4528-A27D-61ED007B0DE5}" dt="2020-02-27T14:58:18.698" v="4591" actId="26606"/>
          <ac:spMkLst>
            <pc:docMk/>
            <pc:sldMk cId="3381408975" sldId="2076137549"/>
            <ac:spMk id="14345" creationId="{71B2258F-86CA-4D4D-8270-BC05FCDEBFB3}"/>
          </ac:spMkLst>
        </pc:spChg>
        <pc:spChg chg="add del">
          <ac:chgData name="Eldert Grootenboer" userId="3fe8758b2c2b58d2" providerId="LiveId" clId="{651C761D-FDB5-4528-A27D-61ED007B0DE5}" dt="2020-02-27T14:58:21.908" v="4593" actId="26606"/>
          <ac:spMkLst>
            <pc:docMk/>
            <pc:sldMk cId="3381408975" sldId="2076137549"/>
            <ac:spMk id="14347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58:25.596" v="4595" actId="26606"/>
          <ac:spMkLst>
            <pc:docMk/>
            <pc:sldMk cId="3381408975" sldId="2076137549"/>
            <ac:spMk id="14350" creationId="{37C89E4B-3C9F-44B9-8B86-D9E3D112D8EC}"/>
          </ac:spMkLst>
        </pc:spChg>
        <pc:spChg chg="add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14353" creationId="{E20EB187-900F-4AF5-813B-101456D9FD39}"/>
          </ac:spMkLst>
        </pc:spChg>
        <pc:picChg chg="add mod">
          <ac:chgData name="Eldert Grootenboer" userId="3fe8758b2c2b58d2" providerId="LiveId" clId="{651C761D-FDB5-4528-A27D-61ED007B0DE5}" dt="2020-02-27T14:58:25.615" v="4596" actId="26606"/>
          <ac:picMkLst>
            <pc:docMk/>
            <pc:sldMk cId="3381408975" sldId="2076137549"/>
            <ac:picMk id="3" creationId="{B595261F-19C7-463C-A2FE-B6D25680096D}"/>
          </ac:picMkLst>
        </pc:picChg>
        <pc:picChg chg="add del mod">
          <ac:chgData name="Eldert Grootenboer" userId="3fe8758b2c2b58d2" providerId="LiveId" clId="{651C761D-FDB5-4528-A27D-61ED007B0DE5}" dt="2020-02-27T14:58:04.264" v="4587" actId="478"/>
          <ac:picMkLst>
            <pc:docMk/>
            <pc:sldMk cId="3381408975" sldId="2076137549"/>
            <ac:picMk id="14338" creationId="{C2BE25B2-D9F9-4B37-99B6-3E680B359A1A}"/>
          </ac:picMkLst>
        </pc:picChg>
        <pc:cxnChg chg="add del">
          <ac:chgData name="Eldert Grootenboer" userId="3fe8758b2c2b58d2" providerId="LiveId" clId="{651C761D-FDB5-4528-A27D-61ED007B0DE5}" dt="2020-02-27T14:57:30.368" v="4584" actId="26606"/>
          <ac:cxnSpMkLst>
            <pc:docMk/>
            <pc:sldMk cId="3381408975" sldId="2076137549"/>
            <ac:cxnSpMk id="73" creationId="{AA2EAA10-076F-46BD-8F0F-B9A2FB77A85C}"/>
          </ac:cxnSpMkLst>
        </pc:cxnChg>
        <pc:cxnChg chg="add del">
          <ac:chgData name="Eldert Grootenboer" userId="3fe8758b2c2b58d2" providerId="LiveId" clId="{651C761D-FDB5-4528-A27D-61ED007B0DE5}" dt="2020-02-27T14:57:30.368" v="4584" actId="26606"/>
          <ac:cxnSpMkLst>
            <pc:docMk/>
            <pc:sldMk cId="3381408975" sldId="2076137549"/>
            <ac:cxnSpMk id="75" creationId="{D891E407-403B-4764-86C9-33A56D3BCAA3}"/>
          </ac:cxnSpMkLst>
        </pc:cxnChg>
        <pc:cxnChg chg="add del">
          <ac:chgData name="Eldert Grootenboer" userId="3fe8758b2c2b58d2" providerId="LiveId" clId="{651C761D-FDB5-4528-A27D-61ED007B0DE5}" dt="2020-02-27T14:58:17.528" v="4589" actId="26606"/>
          <ac:cxnSpMkLst>
            <pc:docMk/>
            <pc:sldMk cId="3381408975" sldId="2076137549"/>
            <ac:cxnSpMk id="78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58:25.596" v="4595" actId="26606"/>
          <ac:cxnSpMkLst>
            <pc:docMk/>
            <pc:sldMk cId="3381408975" sldId="2076137549"/>
            <ac:cxnSpMk id="80" creationId="{D891E407-403B-4764-86C9-33A56D3BCAA3}"/>
          </ac:cxnSpMkLst>
        </pc:cxnChg>
        <pc:cxnChg chg="add del">
          <ac:chgData name="Eldert Grootenboer" userId="3fe8758b2c2b58d2" providerId="LiveId" clId="{651C761D-FDB5-4528-A27D-61ED007B0DE5}" dt="2020-02-27T14:58:25.615" v="4596" actId="26606"/>
          <ac:cxnSpMkLst>
            <pc:docMk/>
            <pc:sldMk cId="3381408975" sldId="2076137549"/>
            <ac:cxnSpMk id="14343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58:21.908" v="4593" actId="26606"/>
          <ac:cxnSpMkLst>
            <pc:docMk/>
            <pc:sldMk cId="3381408975" sldId="2076137549"/>
            <ac:cxnSpMk id="14348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58:25.596" v="4595" actId="26606"/>
          <ac:cxnSpMkLst>
            <pc:docMk/>
            <pc:sldMk cId="3381408975" sldId="2076137549"/>
            <ac:cxnSpMk id="14351" creationId="{AA2EAA10-076F-46BD-8F0F-B9A2FB77A85C}"/>
          </ac:cxnSpMkLst>
        </pc:cxnChg>
        <pc:cxnChg chg="add">
          <ac:chgData name="Eldert Grootenboer" userId="3fe8758b2c2b58d2" providerId="LiveId" clId="{651C761D-FDB5-4528-A27D-61ED007B0DE5}" dt="2020-02-27T14:58:25.615" v="4596" actId="26606"/>
          <ac:cxnSpMkLst>
            <pc:docMk/>
            <pc:sldMk cId="3381408975" sldId="2076137549"/>
            <ac:cxnSpMk id="14354" creationId="{624D17C8-E9C2-48A4-AA36-D7048A6CCC41}"/>
          </ac:cxnSpMkLst>
        </pc:cxnChg>
      </pc:sldChg>
      <pc:sldChg chg="addSp delSp modSp add mod modTransition setBg addAnim delAnim modAnim delDesignElem">
        <pc:chgData name="Eldert Grootenboer" userId="3fe8758b2c2b58d2" providerId="LiveId" clId="{651C761D-FDB5-4528-A27D-61ED007B0DE5}" dt="2020-03-03T10:35:13.657" v="5858" actId="20577"/>
        <pc:sldMkLst>
          <pc:docMk/>
          <pc:sldMk cId="3950471259" sldId="2076137549"/>
        </pc:sldMkLst>
        <pc:spChg chg="mod">
          <ac:chgData name="Eldert Grootenboer" userId="3fe8758b2c2b58d2" providerId="LiveId" clId="{651C761D-FDB5-4528-A27D-61ED007B0DE5}" dt="2020-03-02T16:33:23.756" v="4859" actId="108"/>
          <ac:spMkLst>
            <pc:docMk/>
            <pc:sldMk cId="3950471259" sldId="2076137549"/>
            <ac:spMk id="2" creationId="{AD061B7C-9096-4EF0-9E69-93D6B4A63EF2}"/>
          </ac:spMkLst>
        </pc:spChg>
        <pc:spChg chg="add del mod">
          <ac:chgData name="Eldert Grootenboer" userId="3fe8758b2c2b58d2" providerId="LiveId" clId="{651C761D-FDB5-4528-A27D-61ED007B0DE5}" dt="2020-03-02T16:28:18.210" v="4764" actId="26606"/>
          <ac:spMkLst>
            <pc:docMk/>
            <pc:sldMk cId="3950471259" sldId="2076137549"/>
            <ac:spMk id="3" creationId="{00A86108-82FA-4A6F-8E7C-710997797135}"/>
          </ac:spMkLst>
        </pc:spChg>
        <pc:spChg chg="add del mod">
          <ac:chgData name="Eldert Grootenboer" userId="3fe8758b2c2b58d2" providerId="LiveId" clId="{651C761D-FDB5-4528-A27D-61ED007B0DE5}" dt="2020-03-02T16:33:07.101" v="4854"/>
          <ac:spMkLst>
            <pc:docMk/>
            <pc:sldMk cId="3950471259" sldId="2076137549"/>
            <ac:spMk id="4" creationId="{55DE4911-9C16-4A8C-893B-B8A3C922F73D}"/>
          </ac:spMkLst>
        </pc:spChg>
        <pc:spChg chg="add del mod">
          <ac:chgData name="Eldert Grootenboer" userId="3fe8758b2c2b58d2" providerId="LiveId" clId="{651C761D-FDB5-4528-A27D-61ED007B0DE5}" dt="2020-03-02T16:33:07.101" v="4854"/>
          <ac:spMkLst>
            <pc:docMk/>
            <pc:sldMk cId="3950471259" sldId="2076137549"/>
            <ac:spMk id="6" creationId="{1008F29B-B999-4F7E-AC00-5239C05A0C49}"/>
          </ac:spMkLst>
        </pc:spChg>
        <pc:spChg chg="mod topLvl">
          <ac:chgData name="Eldert Grootenboer" userId="3fe8758b2c2b58d2" providerId="LiveId" clId="{651C761D-FDB5-4528-A27D-61ED007B0DE5}" dt="2020-03-02T16:35:25.550" v="4875" actId="164"/>
          <ac:spMkLst>
            <pc:docMk/>
            <pc:sldMk cId="3950471259" sldId="2076137549"/>
            <ac:spMk id="8" creationId="{F2EFC4B5-9773-446C-B258-B6DDD23820E4}"/>
          </ac:spMkLst>
        </pc:spChg>
        <pc:spChg chg="mod topLvl">
          <ac:chgData name="Eldert Grootenboer" userId="3fe8758b2c2b58d2" providerId="LiveId" clId="{651C761D-FDB5-4528-A27D-61ED007B0DE5}" dt="2020-03-03T10:35:09.932" v="5852" actId="20577"/>
          <ac:spMkLst>
            <pc:docMk/>
            <pc:sldMk cId="3950471259" sldId="2076137549"/>
            <ac:spMk id="9" creationId="{ABD884AF-927D-4EBF-BAE6-2CDF5D41753A}"/>
          </ac:spMkLst>
        </pc:spChg>
        <pc:spChg chg="add del">
          <ac:chgData name="Eldert Grootenboer" userId="3fe8758b2c2b58d2" providerId="LiveId" clId="{651C761D-FDB5-4528-A27D-61ED007B0DE5}" dt="2020-03-02T16:29:50.771" v="4771" actId="26606"/>
          <ac:spMkLst>
            <pc:docMk/>
            <pc:sldMk cId="3950471259" sldId="2076137549"/>
            <ac:spMk id="10" creationId="{3A5B4632-C963-4296-86F0-79AA9EA5AE98}"/>
          </ac:spMkLst>
        </pc:spChg>
        <pc:spChg chg="mod topLvl">
          <ac:chgData name="Eldert Grootenboer" userId="3fe8758b2c2b58d2" providerId="LiveId" clId="{651C761D-FDB5-4528-A27D-61ED007B0DE5}" dt="2020-03-02T16:35:30.380" v="4876" actId="164"/>
          <ac:spMkLst>
            <pc:docMk/>
            <pc:sldMk cId="3950471259" sldId="2076137549"/>
            <ac:spMk id="11" creationId="{B20ACA48-1994-493C-BB86-242449BAF4F3}"/>
          </ac:spMkLst>
        </pc:spChg>
        <pc:spChg chg="mod topLvl">
          <ac:chgData name="Eldert Grootenboer" userId="3fe8758b2c2b58d2" providerId="LiveId" clId="{651C761D-FDB5-4528-A27D-61ED007B0DE5}" dt="2020-03-03T10:05:23.869" v="5814"/>
          <ac:spMkLst>
            <pc:docMk/>
            <pc:sldMk cId="3950471259" sldId="2076137549"/>
            <ac:spMk id="12" creationId="{22F17A50-5824-4DDA-9D78-145A78CF45F8}"/>
          </ac:spMkLst>
        </pc:spChg>
        <pc:spChg chg="mod topLvl">
          <ac:chgData name="Eldert Grootenboer" userId="3fe8758b2c2b58d2" providerId="LiveId" clId="{651C761D-FDB5-4528-A27D-61ED007B0DE5}" dt="2020-03-02T16:35:35.904" v="4877" actId="164"/>
          <ac:spMkLst>
            <pc:docMk/>
            <pc:sldMk cId="3950471259" sldId="2076137549"/>
            <ac:spMk id="13" creationId="{4B97658F-85DA-4407-9B51-A5F378499AD7}"/>
          </ac:spMkLst>
        </pc:spChg>
        <pc:spChg chg="mod topLvl">
          <ac:chgData name="Eldert Grootenboer" userId="3fe8758b2c2b58d2" providerId="LiveId" clId="{651C761D-FDB5-4528-A27D-61ED007B0DE5}" dt="2020-03-02T16:35:35.904" v="4877" actId="164"/>
          <ac:spMkLst>
            <pc:docMk/>
            <pc:sldMk cId="3950471259" sldId="2076137549"/>
            <ac:spMk id="14" creationId="{3F98FB55-DC8D-4B86-9A30-4F00261CC924}"/>
          </ac:spMkLst>
        </pc:spChg>
        <pc:spChg chg="add del">
          <ac:chgData name="Eldert Grootenboer" userId="3fe8758b2c2b58d2" providerId="LiveId" clId="{651C761D-FDB5-4528-A27D-61ED007B0DE5}" dt="2020-03-02T16:29:59.020" v="4773"/>
          <ac:spMkLst>
            <pc:docMk/>
            <pc:sldMk cId="3950471259" sldId="2076137549"/>
            <ac:spMk id="15" creationId="{07E773EB-1EC1-4E49-9DE2-E6F460497242}"/>
          </ac:spMkLst>
        </pc:spChg>
        <pc:spChg chg="add del mod">
          <ac:chgData name="Eldert Grootenboer" userId="3fe8758b2c2b58d2" providerId="LiveId" clId="{651C761D-FDB5-4528-A27D-61ED007B0DE5}" dt="2020-03-02T19:21:08.811" v="5417"/>
          <ac:spMkLst>
            <pc:docMk/>
            <pc:sldMk cId="3950471259" sldId="2076137549"/>
            <ac:spMk id="19" creationId="{A1F41FE9-9F76-4539-8A7E-BCA1E5CB6B5C}"/>
          </ac:spMkLst>
        </pc:spChg>
        <pc:spChg chg="mod">
          <ac:chgData name="Eldert Grootenboer" userId="3fe8758b2c2b58d2" providerId="LiveId" clId="{651C761D-FDB5-4528-A27D-61ED007B0DE5}" dt="2020-03-03T10:35:13.657" v="5858" actId="20577"/>
          <ac:spMkLst>
            <pc:docMk/>
            <pc:sldMk cId="3950471259" sldId="2076137549"/>
            <ac:spMk id="20" creationId="{5A5A64A6-C421-4302-84F0-1BFC3E94DFA9}"/>
          </ac:spMkLst>
        </pc:spChg>
        <pc:grpChg chg="del mod">
          <ac:chgData name="Eldert Grootenboer" userId="3fe8758b2c2b58d2" providerId="LiveId" clId="{651C761D-FDB5-4528-A27D-61ED007B0DE5}" dt="2020-03-02T16:35:17.513" v="4874" actId="165"/>
          <ac:grpSpMkLst>
            <pc:docMk/>
            <pc:sldMk cId="3950471259" sldId="2076137549"/>
            <ac:grpSpMk id="7" creationId="{7D9ECB3F-81DA-484C-8047-2061BA6D5B84}"/>
          </ac:grpSpMkLst>
        </pc:grpChg>
        <pc:grpChg chg="add mod ord">
          <ac:chgData name="Eldert Grootenboer" userId="3fe8758b2c2b58d2" providerId="LiveId" clId="{651C761D-FDB5-4528-A27D-61ED007B0DE5}" dt="2020-03-03T10:05:46.067" v="5819" actId="167"/>
          <ac:grpSpMkLst>
            <pc:docMk/>
            <pc:sldMk cId="3950471259" sldId="2076137549"/>
            <ac:grpSpMk id="15" creationId="{E246DA13-4FF7-457B-AB2F-EAAC0E1F74A8}"/>
          </ac:grpSpMkLst>
        </pc:grpChg>
        <pc:grpChg chg="add del mod ord">
          <ac:chgData name="Eldert Grootenboer" userId="3fe8758b2c2b58d2" providerId="LiveId" clId="{651C761D-FDB5-4528-A27D-61ED007B0DE5}" dt="2020-03-03T10:06:02.324" v="5824" actId="167"/>
          <ac:grpSpMkLst>
            <pc:docMk/>
            <pc:sldMk cId="3950471259" sldId="2076137549"/>
            <ac:grpSpMk id="16" creationId="{F47F2A29-0F9A-4C28-A059-E0954888616E}"/>
          </ac:grpSpMkLst>
        </pc:grpChg>
        <pc:grpChg chg="add mod">
          <ac:chgData name="Eldert Grootenboer" userId="3fe8758b2c2b58d2" providerId="LiveId" clId="{651C761D-FDB5-4528-A27D-61ED007B0DE5}" dt="2020-03-02T16:35:30.380" v="4876" actId="164"/>
          <ac:grpSpMkLst>
            <pc:docMk/>
            <pc:sldMk cId="3950471259" sldId="2076137549"/>
            <ac:grpSpMk id="17" creationId="{F5309F5C-300D-4EB2-919F-E29BACE144B9}"/>
          </ac:grpSpMkLst>
        </pc:grpChg>
        <pc:grpChg chg="add del mod ord">
          <ac:chgData name="Eldert Grootenboer" userId="3fe8758b2c2b58d2" providerId="LiveId" clId="{651C761D-FDB5-4528-A27D-61ED007B0DE5}" dt="2020-03-03T10:06:03.670" v="5825" actId="478"/>
          <ac:grpSpMkLst>
            <pc:docMk/>
            <pc:sldMk cId="3950471259" sldId="2076137549"/>
            <ac:grpSpMk id="18" creationId="{826FD477-8CFE-4D91-B34B-C9857F76F217}"/>
          </ac:grpSpMkLst>
        </pc:grpChg>
        <pc:graphicFrameChg chg="add del mod modGraphic">
          <ac:chgData name="Eldert Grootenboer" userId="3fe8758b2c2b58d2" providerId="LiveId" clId="{651C761D-FDB5-4528-A27D-61ED007B0DE5}" dt="2020-03-02T16:35:12.575" v="4873" actId="18245"/>
          <ac:graphicFrameMkLst>
            <pc:docMk/>
            <pc:sldMk cId="3950471259" sldId="2076137549"/>
            <ac:graphicFrameMk id="5" creationId="{00A8D377-33B1-459A-805E-56CF887998C1}"/>
          </ac:graphicFrameMkLst>
        </pc:graphicFrameChg>
      </pc:sldChg>
      <pc:sldChg chg="add del">
        <pc:chgData name="Eldert Grootenboer" userId="3fe8758b2c2b58d2" providerId="LiveId" clId="{651C761D-FDB5-4528-A27D-61ED007B0DE5}" dt="2020-03-02T19:45:27.473" v="5554"/>
        <pc:sldMkLst>
          <pc:docMk/>
          <pc:sldMk cId="438771435" sldId="2076137550"/>
        </pc:sldMkLst>
      </pc:sldChg>
      <pc:sldChg chg="addSp delSp modSp add del mod ord setBg delDesignElem modNotesTx">
        <pc:chgData name="Eldert Grootenboer" userId="3fe8758b2c2b58d2" providerId="LiveId" clId="{651C761D-FDB5-4528-A27D-61ED007B0DE5}" dt="2020-03-02T19:53:32.956" v="5752" actId="47"/>
        <pc:sldMkLst>
          <pc:docMk/>
          <pc:sldMk cId="4281025665" sldId="2076137550"/>
        </pc:sldMkLst>
        <pc:spChg chg="add del mod">
          <ac:chgData name="Eldert Grootenboer" userId="3fe8758b2c2b58d2" providerId="LiveId" clId="{651C761D-FDB5-4528-A27D-61ED007B0DE5}" dt="2020-03-02T19:48:01.438" v="5591"/>
          <ac:spMkLst>
            <pc:docMk/>
            <pc:sldMk cId="4281025665" sldId="2076137550"/>
            <ac:spMk id="2" creationId="{5CA295E4-A473-4A5F-9B68-60536CD249FD}"/>
          </ac:spMkLst>
        </pc:spChg>
        <pc:spChg chg="mod">
          <ac:chgData name="Eldert Grootenboer" userId="3fe8758b2c2b58d2" providerId="LiveId" clId="{651C761D-FDB5-4528-A27D-61ED007B0DE5}" dt="2020-03-02T19:47:12.954" v="5589" actId="20577"/>
          <ac:spMkLst>
            <pc:docMk/>
            <pc:sldMk cId="4281025665" sldId="2076137550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3-02T19:51:40.755" v="5727"/>
          <ac:spMkLst>
            <pc:docMk/>
            <pc:sldMk cId="4281025665" sldId="2076137550"/>
            <ac:spMk id="4" creationId="{B5DC4D8E-B4F4-4AA3-A4A9-5F5FCB4CD4EB}"/>
          </ac:spMkLst>
        </pc:spChg>
        <pc:spChg chg="mod">
          <ac:chgData name="Eldert Grootenboer" userId="3fe8758b2c2b58d2" providerId="LiveId" clId="{651C761D-FDB5-4528-A27D-61ED007B0DE5}" dt="2020-03-02T19:49:40.293" v="5726" actId="20577"/>
          <ac:spMkLst>
            <pc:docMk/>
            <pc:sldMk cId="4281025665" sldId="2076137550"/>
            <ac:spMk id="8" creationId="{21A5CF62-2E67-47FC-A087-53054FA88500}"/>
          </ac:spMkLst>
        </pc:spChg>
        <pc:spChg chg="del">
          <ac:chgData name="Eldert Grootenboer" userId="3fe8758b2c2b58d2" providerId="LiveId" clId="{651C761D-FDB5-4528-A27D-61ED007B0DE5}" dt="2020-03-02T19:45:29.309" v="5556"/>
          <ac:spMkLst>
            <pc:docMk/>
            <pc:sldMk cId="4281025665" sldId="2076137550"/>
            <ac:spMk id="69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3-02T19:45:37.489" v="5557" actId="478"/>
          <ac:picMkLst>
            <pc:docMk/>
            <pc:sldMk cId="4281025665" sldId="2076137550"/>
            <ac:picMk id="128" creationId="{8F1A772A-44C8-4A5B-9AC5-7370A9FEECBE}"/>
          </ac:picMkLst>
        </pc:picChg>
        <pc:picChg chg="add">
          <ac:chgData name="Eldert Grootenboer" userId="3fe8758b2c2b58d2" providerId="LiveId" clId="{651C761D-FDB5-4528-A27D-61ED007B0DE5}" dt="2020-03-02T19:51:40.755" v="5727"/>
          <ac:picMkLst>
            <pc:docMk/>
            <pc:sldMk cId="4281025665" sldId="2076137550"/>
            <ac:picMk id="1026" creationId="{FF1F2CAB-152C-4DC0-9BB7-BA1967CCEEC9}"/>
          </ac:picMkLst>
        </pc:picChg>
        <pc:cxnChg chg="del">
          <ac:chgData name="Eldert Grootenboer" userId="3fe8758b2c2b58d2" providerId="LiveId" clId="{651C761D-FDB5-4528-A27D-61ED007B0DE5}" dt="2020-03-02T19:45:29.309" v="5556"/>
          <ac:cxnSpMkLst>
            <pc:docMk/>
            <pc:sldMk cId="4281025665" sldId="2076137550"/>
            <ac:cxnSpMk id="71" creationId="{67182200-4859-4C8D-BCBB-55B245C28BA3}"/>
          </ac:cxnSpMkLst>
        </pc:cxnChg>
      </pc:sldChg>
      <pc:sldChg chg="addSp delSp modSp add mod setBg modAnim setClrOvrMap">
        <pc:chgData name="Eldert Grootenboer" userId="3fe8758b2c2b58d2" providerId="LiveId" clId="{651C761D-FDB5-4528-A27D-61ED007B0DE5}" dt="2020-03-02T19:55:56.670" v="5763" actId="12"/>
        <pc:sldMkLst>
          <pc:docMk/>
          <pc:sldMk cId="329060030" sldId="2076137551"/>
        </pc:sldMkLst>
        <pc:spChg chg="mod">
          <ac:chgData name="Eldert Grootenboer" userId="3fe8758b2c2b58d2" providerId="LiveId" clId="{651C761D-FDB5-4528-A27D-61ED007B0DE5}" dt="2020-03-02T19:55:56.670" v="5763" actId="12"/>
          <ac:spMkLst>
            <pc:docMk/>
            <pc:sldMk cId="329060030" sldId="2076137551"/>
            <ac:spMk id="2" creationId="{C22D93FE-73D4-41FA-8A4B-1B7CBD414EAD}"/>
          </ac:spMkLst>
        </pc:spChg>
        <pc:spChg chg="mod">
          <ac:chgData name="Eldert Grootenboer" userId="3fe8758b2c2b58d2" providerId="LiveId" clId="{651C761D-FDB5-4528-A27D-61ED007B0DE5}" dt="2020-03-02T19:53:19.296" v="5750"/>
          <ac:spMkLst>
            <pc:docMk/>
            <pc:sldMk cId="329060030" sldId="2076137551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5" creationId="{CE0625E0-C201-4733-B176-DF65D8CEC880}"/>
          </ac:spMkLst>
        </pc:spChg>
        <pc:spChg chg="del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18" creationId="{C5E6CFF1-2F42-4E10-9A97-F116F46F53FE}"/>
          </ac:spMkLst>
        </pc:spChg>
        <pc:spChg chg="add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71" creationId="{C5E6CFF1-2F42-4E10-9A97-F116F46F53FE}"/>
          </ac:spMkLst>
        </pc:spChg>
        <pc:picChg chg="add del mod">
          <ac:chgData name="Eldert Grootenboer" userId="3fe8758b2c2b58d2" providerId="LiveId" clId="{651C761D-FDB5-4528-A27D-61ED007B0DE5}" dt="2020-03-02T19:52:28.589" v="5739"/>
          <ac:picMkLst>
            <pc:docMk/>
            <pc:sldMk cId="329060030" sldId="2076137551"/>
            <ac:picMk id="9" creationId="{FD3D942F-6D53-4D07-8318-DDEAAA55FF07}"/>
          </ac:picMkLst>
        </pc:picChg>
        <pc:picChg chg="del">
          <ac:chgData name="Eldert Grootenboer" userId="3fe8758b2c2b58d2" providerId="LiveId" clId="{651C761D-FDB5-4528-A27D-61ED007B0DE5}" dt="2020-03-02T19:52:07.243" v="5729" actId="478"/>
          <ac:picMkLst>
            <pc:docMk/>
            <pc:sldMk cId="329060030" sldId="2076137551"/>
            <ac:picMk id="13" creationId="{8811C923-3483-40B4-94E5-06E10A177E29}"/>
          </ac:picMkLst>
        </pc:picChg>
        <pc:picChg chg="add del mod ord">
          <ac:chgData name="Eldert Grootenboer" userId="3fe8758b2c2b58d2" providerId="LiveId" clId="{651C761D-FDB5-4528-A27D-61ED007B0DE5}" dt="2020-03-02T19:53:10.617" v="5749" actId="26606"/>
          <ac:picMkLst>
            <pc:docMk/>
            <pc:sldMk cId="329060030" sldId="2076137551"/>
            <ac:picMk id="2050" creationId="{C40D8716-0492-437F-9D87-DA043A783453}"/>
          </ac:picMkLst>
        </pc:picChg>
        <pc:cxnChg chg="del">
          <ac:chgData name="Eldert Grootenboer" userId="3fe8758b2c2b58d2" providerId="LiveId" clId="{651C761D-FDB5-4528-A27D-61ED007B0DE5}" dt="2020-03-02T19:53:10.617" v="5749" actId="26606"/>
          <ac:cxnSpMkLst>
            <pc:docMk/>
            <pc:sldMk cId="329060030" sldId="2076137551"/>
            <ac:cxnSpMk id="20" creationId="{67182200-4859-4C8D-BCBB-55B245C28BA3}"/>
          </ac:cxnSpMkLst>
        </pc:cxnChg>
        <pc:cxnChg chg="add">
          <ac:chgData name="Eldert Grootenboer" userId="3fe8758b2c2b58d2" providerId="LiveId" clId="{651C761D-FDB5-4528-A27D-61ED007B0DE5}" dt="2020-03-02T19:53:10.617" v="5749" actId="26606"/>
          <ac:cxnSpMkLst>
            <pc:docMk/>
            <pc:sldMk cId="329060030" sldId="2076137551"/>
            <ac:cxnSpMk id="73" creationId="{67182200-4859-4C8D-BCBB-55B245C28BA3}"/>
          </ac:cxnSpMkLst>
        </pc:cxnChg>
      </pc:sldChg>
      <pc:sldMasterChg chg="addSp delSp modSp mod setBg delSldLayout modSldLayout">
        <pc:chgData name="Eldert Grootenboer" userId="3fe8758b2c2b58d2" providerId="LiveId" clId="{651C761D-FDB5-4528-A27D-61ED007B0DE5}" dt="2020-03-02T19:26:41.873" v="5471"/>
        <pc:sldMasterMkLst>
          <pc:docMk/>
          <pc:sldMasterMk cId="2905355293" sldId="2147483648"/>
        </pc:sldMasterMkLst>
        <pc:spChg chg="mod">
          <ac:chgData name="Eldert Grootenboer" userId="3fe8758b2c2b58d2" providerId="LiveId" clId="{651C761D-FDB5-4528-A27D-61ED007B0DE5}" dt="2020-02-27T14:15:17.218" v="4181" actId="207"/>
          <ac:spMkLst>
            <pc:docMk/>
            <pc:sldMasterMk cId="2905355293" sldId="2147483648"/>
            <ac:spMk id="2" creationId="{10402C9B-80E2-4CC6-BCCB-09773E94317A}"/>
          </ac:spMkLst>
        </pc:spChg>
        <pc:spChg chg="mod">
          <ac:chgData name="Eldert Grootenboer" userId="3fe8758b2c2b58d2" providerId="LiveId" clId="{651C761D-FDB5-4528-A27D-61ED007B0DE5}" dt="2020-02-27T14:15:21.296" v="4182" actId="207"/>
          <ac:spMkLst>
            <pc:docMk/>
            <pc:sldMasterMk cId="2905355293" sldId="2147483648"/>
            <ac:spMk id="3" creationId="{76D68C14-B504-4A27-956E-722C2041F8A8}"/>
          </ac:spMkLst>
        </pc:spChg>
        <pc:spChg chg="del mod">
          <ac:chgData name="Eldert Grootenboer" userId="3fe8758b2c2b58d2" providerId="LiveId" clId="{651C761D-FDB5-4528-A27D-61ED007B0DE5}" dt="2020-02-27T13:53:16.668" v="3642" actId="478"/>
          <ac:spMkLst>
            <pc:docMk/>
            <pc:sldMasterMk cId="2905355293" sldId="2147483648"/>
            <ac:spMk id="6" creationId="{7CA1F171-52A7-4991-B0B3-2ED0700FC248}"/>
          </ac:spMkLst>
        </pc:spChg>
        <pc:spChg chg="add mod">
          <ac:chgData name="Eldert Grootenboer" userId="3fe8758b2c2b58d2" providerId="LiveId" clId="{651C761D-FDB5-4528-A27D-61ED007B0DE5}" dt="2020-02-27T13:53:59.546" v="3671" actId="1038"/>
          <ac:spMkLst>
            <pc:docMk/>
            <pc:sldMasterMk cId="2905355293" sldId="2147483648"/>
            <ac:spMk id="7" creationId="{A3A6A843-5F1C-49C9-9055-DB84A574AFAA}"/>
          </ac:spMkLst>
        </pc:spChg>
        <pc:picChg chg="add del mod">
          <ac:chgData name="Eldert Grootenboer" userId="3fe8758b2c2b58d2" providerId="LiveId" clId="{651C761D-FDB5-4528-A27D-61ED007B0DE5}" dt="2020-02-27T14:14:50.387" v="4177"/>
          <ac:picMkLst>
            <pc:docMk/>
            <pc:sldMasterMk cId="2905355293" sldId="2147483648"/>
            <ac:picMk id="12290" creationId="{A37EE269-C9F8-4C18-94FA-A6F49FD1CB38}"/>
          </ac:picMkLst>
        </pc:pic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358902614" sldId="2147483649"/>
          </pc:sldLayoutMkLst>
        </pc:sldLayoutChg>
        <pc:sldLayoutChg chg="mod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285542265" sldId="2147483650"/>
          </pc:sldLayoutMkLst>
          <pc:spChg chg="mod">
            <ac:chgData name="Eldert Grootenboer" userId="3fe8758b2c2b58d2" providerId="LiveId" clId="{651C761D-FDB5-4528-A27D-61ED007B0DE5}" dt="2020-02-27T13:56:19.408" v="3685" actId="14100"/>
            <ac:spMkLst>
              <pc:docMk/>
              <pc:sldMasterMk cId="2905355293" sldId="2147483648"/>
              <pc:sldLayoutMk cId="285542265" sldId="2147483650"/>
              <ac:spMk id="3" creationId="{F7304700-5445-4C58-B6C5-34A9AEF000C0}"/>
            </ac:spMkLst>
          </pc:spChg>
        </pc:sldLayoutChg>
        <pc:sldLayoutChg chg="del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3613207614" sldId="2147483651"/>
          </pc:sldLayoutMkLst>
          <pc:spChg chg="del">
            <ac:chgData name="Eldert Grootenboer" userId="3fe8758b2c2b58d2" providerId="LiveId" clId="{651C761D-FDB5-4528-A27D-61ED007B0DE5}" dt="2020-02-27T14:12:37.962" v="4151" actId="478"/>
            <ac:spMkLst>
              <pc:docMk/>
              <pc:sldMasterMk cId="2905355293" sldId="2147483648"/>
              <pc:sldLayoutMk cId="3613207614" sldId="2147483651"/>
              <ac:spMk id="3" creationId="{D04DFA28-CAE0-44A3-B77A-A1C911005762}"/>
            </ac:spMkLst>
          </pc:spChg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403175583" sldId="214748365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2531663680" sldId="2147483653"/>
          </pc:sldLayoutMkLst>
        </pc:sldLayoutChg>
        <pc:sldLayoutChg chg="mod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417686966" sldId="2147483654"/>
          </pc:sldLayoutMkLst>
          <pc:spChg chg="mod">
            <ac:chgData name="Eldert Grootenboer" userId="3fe8758b2c2b58d2" providerId="LiveId" clId="{651C761D-FDB5-4528-A27D-61ED007B0DE5}" dt="2020-02-27T13:51:15.847" v="3607" actId="14100"/>
            <ac:spMkLst>
              <pc:docMk/>
              <pc:sldMasterMk cId="2905355293" sldId="2147483648"/>
              <pc:sldLayoutMk cId="417686966" sldId="2147483654"/>
              <ac:spMk id="2" creationId="{89C9ECEC-3B12-427B-969F-C60B718FD765}"/>
            </ac:spMkLst>
          </pc:spChg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85999933" sldId="214748365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866259745" sldId="214748365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570645103" sldId="214748365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638527734" sldId="214748365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220010205" sldId="2147483659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374797842" sldId="214748366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282903714" sldId="2147483661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822097353" sldId="2147483662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1031160457" sldId="214748368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48540727" sldId="2147483686"/>
          </pc:sldLayoutMkLst>
        </pc:sldLayoutChg>
        <pc:sldLayoutChg chg="del">
          <pc:chgData name="Eldert Grootenboer" userId="3fe8758b2c2b58d2" providerId="LiveId" clId="{651C761D-FDB5-4528-A27D-61ED007B0DE5}" dt="2020-02-16T09:47:10.692" v="46" actId="47"/>
          <pc:sldLayoutMkLst>
            <pc:docMk/>
            <pc:sldMasterMk cId="2905355293" sldId="2147483648"/>
            <pc:sldLayoutMk cId="427837861" sldId="2147483687"/>
          </pc:sldLayoutMkLst>
        </pc:sldLayoutChg>
        <pc:sldLayoutChg chg="del">
          <pc:chgData name="Eldert Grootenboer" userId="3fe8758b2c2b58d2" providerId="LiveId" clId="{651C761D-FDB5-4528-A27D-61ED007B0DE5}" dt="2020-02-27T13:45:34.126" v="3587" actId="47"/>
          <pc:sldLayoutMkLst>
            <pc:docMk/>
            <pc:sldMasterMk cId="2905355293" sldId="2147483648"/>
            <pc:sldLayoutMk cId="3371181180" sldId="214748368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863781990" sldId="2147483689"/>
          </pc:sldLayoutMkLst>
        </pc:sldLayoutChg>
        <pc:sldLayoutChg chg="del">
          <pc:chgData name="Eldert Grootenboer" userId="3fe8758b2c2b58d2" providerId="LiveId" clId="{651C761D-FDB5-4528-A27D-61ED007B0DE5}" dt="2020-02-27T13:05:08.491" v="3004" actId="47"/>
          <pc:sldLayoutMkLst>
            <pc:docMk/>
            <pc:sldMasterMk cId="2905355293" sldId="2147483648"/>
            <pc:sldLayoutMk cId="1728449860" sldId="2147483711"/>
          </pc:sldLayoutMkLst>
        </pc:sldLayoutChg>
      </pc:sldMasterChg>
      <pc:sldMasterChg chg="del delSldLayout">
        <pc:chgData name="Eldert Grootenboer" userId="3fe8758b2c2b58d2" providerId="LiveId" clId="{651C761D-FDB5-4528-A27D-61ED007B0DE5}" dt="2020-02-27T13:45:53.689" v="3591" actId="47"/>
        <pc:sldMasterMkLst>
          <pc:docMk/>
          <pc:sldMasterMk cId="3685298720" sldId="2147483663"/>
        </pc:sldMasterMkLst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872302023" sldId="2147483664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156650792" sldId="2147483665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476830878" sldId="2147483666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508310124" sldId="2147483667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637739060" sldId="2147483668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49047867" sldId="2147483669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910859170" sldId="2147483670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038262438" sldId="2147483671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497995656" sldId="2147483672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063499004" sldId="2147483673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395162658" sldId="2147483674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521244896" sldId="2147483675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255322158" sldId="2147483676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936083653" sldId="2147483677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892751469" sldId="2147483678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036510654" sldId="2147483679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801357062" sldId="2147483680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746811212" sldId="2147483681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208955397" sldId="2147483682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576571967" sldId="2147483683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228394853" sldId="2147483684"/>
          </pc:sldLayoutMkLst>
        </pc:sldLayoutChg>
      </pc:sldMasterChg>
      <pc:sldMasterChg chg="setBg modSldLayout">
        <pc:chgData name="Eldert Grootenboer" userId="3fe8758b2c2b58d2" providerId="LiveId" clId="{651C761D-FDB5-4528-A27D-61ED007B0DE5}" dt="2020-03-02T19:26:37.088" v="5467"/>
        <pc:sldMasterMkLst>
          <pc:docMk/>
          <pc:sldMasterMk cId="3408370396" sldId="2147483690"/>
        </pc:sldMasterMkLst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337785589" sldId="214748369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676400041" sldId="214748369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644243816" sldId="214748369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192031411" sldId="214748369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83414206" sldId="214748369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64994203" sldId="214748369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72361920" sldId="214748369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744676062" sldId="214748369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82173758" sldId="214748369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21913617" sldId="214748370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389198372" sldId="214748370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945731638" sldId="214748370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988042248" sldId="214748370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086212993" sldId="214748370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67786386" sldId="214748370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144066437" sldId="214748370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4059184921" sldId="214748370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33117256" sldId="214748370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02487466" sldId="214748370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75660740" sldId="2147483710"/>
          </pc:sldLayoutMkLst>
        </pc:sldLayoutChg>
      </pc:sldMasterChg>
      <pc:sldMasterChg chg="setBg modSldLayout">
        <pc:chgData name="Eldert Grootenboer" userId="3fe8758b2c2b58d2" providerId="LiveId" clId="{651C761D-FDB5-4528-A27D-61ED007B0DE5}" dt="2020-03-02T19:26:37.088" v="5467"/>
        <pc:sldMasterMkLst>
          <pc:docMk/>
          <pc:sldMasterMk cId="2435919747" sldId="2147483711"/>
        </pc:sldMasterMkLst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625070514" sldId="214748371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49002872" sldId="214748371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666850495" sldId="214748371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826395380" sldId="214748371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4162451479" sldId="214748371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495310152" sldId="214748371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085893649" sldId="214748371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1729163567" sldId="214748371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276520872" sldId="214748372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4166148452" sldId="214748372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864430857" sldId="2147483722"/>
          </pc:sldLayoutMkLst>
        </pc:sldLayoutChg>
      </pc:sldMasterChg>
    </pc:docChg>
  </pc:docChgLst>
  <pc:docChgLst>
    <pc:chgData name="Eldert Grootenboer" userId="3fe8758b2c2b58d2" providerId="LiveId" clId="{A91EFB2B-85FD-4771-AE99-25283AC4773E}"/>
    <pc:docChg chg="undo custSel mod addSld delSld modSld sldOrd delMainMaster modSection">
      <pc:chgData name="Eldert Grootenboer" userId="3fe8758b2c2b58d2" providerId="LiveId" clId="{A91EFB2B-85FD-4771-AE99-25283AC4773E}" dt="2020-08-07T14:26:18.342" v="113" actId="14100"/>
      <pc:docMkLst>
        <pc:docMk/>
      </pc:docMkLst>
      <pc:sldChg chg="addSp delSp modSp add del mod modTransition">
        <pc:chgData name="Eldert Grootenboer" userId="3fe8758b2c2b58d2" providerId="LiveId" clId="{A91EFB2B-85FD-4771-AE99-25283AC4773E}" dt="2020-07-31T12:18:29.897" v="9" actId="47"/>
        <pc:sldMkLst>
          <pc:docMk/>
          <pc:sldMk cId="423195886" sldId="256"/>
        </pc:sldMkLst>
        <pc:spChg chg="del">
          <ac:chgData name="Eldert Grootenboer" userId="3fe8758b2c2b58d2" providerId="LiveId" clId="{A91EFB2B-85FD-4771-AE99-25283AC4773E}" dt="2020-07-31T12:18:26.988" v="8" actId="478"/>
          <ac:spMkLst>
            <pc:docMk/>
            <pc:sldMk cId="423195886" sldId="256"/>
            <ac:spMk id="2" creationId="{F9C907EE-02D9-4880-BC30-48AA081D17EF}"/>
          </ac:spMkLst>
        </pc:spChg>
        <pc:spChg chg="mod">
          <ac:chgData name="Eldert Grootenboer" userId="3fe8758b2c2b58d2" providerId="LiveId" clId="{A91EFB2B-85FD-4771-AE99-25283AC4773E}" dt="2020-07-23T16:52:25.974" v="6" actId="27636"/>
          <ac:spMkLst>
            <pc:docMk/>
            <pc:sldMk cId="423195886" sldId="256"/>
            <ac:spMk id="3" creationId="{F47C4C60-A86F-4162-AFF5-A1E67C5F622F}"/>
          </ac:spMkLst>
        </pc:spChg>
        <pc:spChg chg="add mod">
          <ac:chgData name="Eldert Grootenboer" userId="3fe8758b2c2b58d2" providerId="LiveId" clId="{A91EFB2B-85FD-4771-AE99-25283AC4773E}" dt="2020-07-31T12:18:26.988" v="8" actId="478"/>
          <ac:spMkLst>
            <pc:docMk/>
            <pc:sldMk cId="423195886" sldId="256"/>
            <ac:spMk id="5" creationId="{EAD610F0-2D1A-4625-BC15-26C809247917}"/>
          </ac:spMkLst>
        </pc:spChg>
      </pc:sldChg>
      <pc:sldChg chg="addSp delSp del mod modShow">
        <pc:chgData name="Eldert Grootenboer" userId="3fe8758b2c2b58d2" providerId="LiveId" clId="{A91EFB2B-85FD-4771-AE99-25283AC4773E}" dt="2020-08-07T11:48:47.164" v="89" actId="47"/>
        <pc:sldMkLst>
          <pc:docMk/>
          <pc:sldMk cId="2743749799" sldId="1863"/>
        </pc:sldMkLst>
        <pc:spChg chg="add del">
          <ac:chgData name="Eldert Grootenboer" userId="3fe8758b2c2b58d2" providerId="LiveId" clId="{A91EFB2B-85FD-4771-AE99-25283AC4773E}" dt="2020-08-07T11:47:05.001" v="65" actId="22"/>
          <ac:spMkLst>
            <pc:docMk/>
            <pc:sldMk cId="2743749799" sldId="1863"/>
            <ac:spMk id="6" creationId="{80661ABA-ABE7-49EC-89F6-9D469889A196}"/>
          </ac:spMkLst>
        </pc:spChg>
      </pc:sldChg>
      <pc:sldChg chg="modAnim">
        <pc:chgData name="Eldert Grootenboer" userId="3fe8758b2c2b58d2" providerId="LiveId" clId="{A91EFB2B-85FD-4771-AE99-25283AC4773E}" dt="2020-08-06T11:26:42.791" v="41"/>
        <pc:sldMkLst>
          <pc:docMk/>
          <pc:sldMk cId="162810209" sldId="10737"/>
        </pc:sldMkLst>
      </pc:sldChg>
      <pc:sldChg chg="modAnim">
        <pc:chgData name="Eldert Grootenboer" userId="3fe8758b2c2b58d2" providerId="LiveId" clId="{A91EFB2B-85FD-4771-AE99-25283AC4773E}" dt="2020-08-06T11:26:46.579" v="42"/>
        <pc:sldMkLst>
          <pc:docMk/>
          <pc:sldMk cId="1171902811" sldId="2076137526"/>
        </pc:sldMkLst>
      </pc:sldChg>
      <pc:sldChg chg="modAnim">
        <pc:chgData name="Eldert Grootenboer" userId="3fe8758b2c2b58d2" providerId="LiveId" clId="{A91EFB2B-85FD-4771-AE99-25283AC4773E}" dt="2020-08-06T11:26:27.816" v="40"/>
        <pc:sldMkLst>
          <pc:docMk/>
          <pc:sldMk cId="610881728" sldId="2076137527"/>
        </pc:sldMkLst>
      </pc:sldChg>
      <pc:sldChg chg="modSp modAnim">
        <pc:chgData name="Eldert Grootenboer" userId="3fe8758b2c2b58d2" providerId="LiveId" clId="{A91EFB2B-85FD-4771-AE99-25283AC4773E}" dt="2020-08-06T11:38:32.181" v="51" actId="1076"/>
        <pc:sldMkLst>
          <pc:docMk/>
          <pc:sldMk cId="501274504" sldId="2076137528"/>
        </pc:sldMkLst>
        <pc:picChg chg="mod">
          <ac:chgData name="Eldert Grootenboer" userId="3fe8758b2c2b58d2" providerId="LiveId" clId="{A91EFB2B-85FD-4771-AE99-25283AC4773E}" dt="2020-08-06T11:38:32.181" v="51" actId="1076"/>
          <ac:picMkLst>
            <pc:docMk/>
            <pc:sldMk cId="501274504" sldId="2076137528"/>
            <ac:picMk id="5124" creationId="{D212096C-B5F4-4982-B147-9A339A5E9E8C}"/>
          </ac:picMkLst>
        </pc:picChg>
      </pc:sldChg>
      <pc:sldChg chg="modSp mod">
        <pc:chgData name="Eldert Grootenboer" userId="3fe8758b2c2b58d2" providerId="LiveId" clId="{A91EFB2B-85FD-4771-AE99-25283AC4773E}" dt="2020-08-07T11:45:33.748" v="63" actId="20577"/>
        <pc:sldMkLst>
          <pc:docMk/>
          <pc:sldMk cId="4293141279" sldId="2076137552"/>
        </pc:sldMkLst>
        <pc:spChg chg="mod">
          <ac:chgData name="Eldert Grootenboer" userId="3fe8758b2c2b58d2" providerId="LiveId" clId="{A91EFB2B-85FD-4771-AE99-25283AC4773E}" dt="2020-08-07T11:45:33.748" v="63" actId="20577"/>
          <ac:spMkLst>
            <pc:docMk/>
            <pc:sldMk cId="4293141279" sldId="2076137552"/>
            <ac:spMk id="2" creationId="{1642DB2F-6F6F-4C2A-B2B7-5128B5EA90DC}"/>
          </ac:spMkLst>
        </pc:spChg>
      </pc:sldChg>
      <pc:sldChg chg="addSp delSp modSp mod modAnim">
        <pc:chgData name="Eldert Grootenboer" userId="3fe8758b2c2b58d2" providerId="LiveId" clId="{A91EFB2B-85FD-4771-AE99-25283AC4773E}" dt="2020-08-06T11:38:41.165" v="52" actId="108"/>
        <pc:sldMkLst>
          <pc:docMk/>
          <pc:sldMk cId="2391312190" sldId="2076137553"/>
        </pc:sldMkLst>
        <pc:spChg chg="mod">
          <ac:chgData name="Eldert Grootenboer" userId="3fe8758b2c2b58d2" providerId="LiveId" clId="{A91EFB2B-85FD-4771-AE99-25283AC4773E}" dt="2020-08-06T11:38:41.165" v="52" actId="108"/>
          <ac:spMkLst>
            <pc:docMk/>
            <pc:sldMk cId="2391312190" sldId="2076137553"/>
            <ac:spMk id="2" creationId="{C22D93FE-73D4-41FA-8A4B-1B7CBD414EAD}"/>
          </ac:spMkLst>
        </pc:spChg>
        <pc:spChg chg="del">
          <ac:chgData name="Eldert Grootenboer" userId="3fe8758b2c2b58d2" providerId="LiveId" clId="{A91EFB2B-85FD-4771-AE99-25283AC4773E}" dt="2020-08-06T11:38:09.462" v="47" actId="26606"/>
          <ac:spMkLst>
            <pc:docMk/>
            <pc:sldMk cId="2391312190" sldId="2076137553"/>
            <ac:spMk id="71" creationId="{C5E6CFF1-2F42-4E10-9A97-F116F46F53FE}"/>
          </ac:spMkLst>
        </pc:spChg>
        <pc:spChg chg="add">
          <ac:chgData name="Eldert Grootenboer" userId="3fe8758b2c2b58d2" providerId="LiveId" clId="{A91EFB2B-85FD-4771-AE99-25283AC4773E}" dt="2020-08-06T11:38:09.462" v="47" actId="26606"/>
          <ac:spMkLst>
            <pc:docMk/>
            <pc:sldMk cId="2391312190" sldId="2076137553"/>
            <ac:spMk id="78" creationId="{C5E6CFF1-2F42-4E10-9A97-F116F46F53FE}"/>
          </ac:spMkLst>
        </pc:spChg>
        <pc:picChg chg="add mod ord">
          <ac:chgData name="Eldert Grootenboer" userId="3fe8758b2c2b58d2" providerId="LiveId" clId="{A91EFB2B-85FD-4771-AE99-25283AC4773E}" dt="2020-08-06T11:38:13.325" v="49" actId="962"/>
          <ac:picMkLst>
            <pc:docMk/>
            <pc:sldMk cId="2391312190" sldId="2076137553"/>
            <ac:picMk id="4" creationId="{839F1E6D-EB83-4A95-AD94-0A482780A2FC}"/>
          </ac:picMkLst>
        </pc:picChg>
        <pc:picChg chg="del">
          <ac:chgData name="Eldert Grootenboer" userId="3fe8758b2c2b58d2" providerId="LiveId" clId="{A91EFB2B-85FD-4771-AE99-25283AC4773E}" dt="2020-08-06T11:38:00.181" v="45" actId="478"/>
          <ac:picMkLst>
            <pc:docMk/>
            <pc:sldMk cId="2391312190" sldId="2076137553"/>
            <ac:picMk id="1026" creationId="{09557E71-914A-4BFA-A695-1F32DFFB03D2}"/>
          </ac:picMkLst>
        </pc:picChg>
        <pc:cxnChg chg="del">
          <ac:chgData name="Eldert Grootenboer" userId="3fe8758b2c2b58d2" providerId="LiveId" clId="{A91EFB2B-85FD-4771-AE99-25283AC4773E}" dt="2020-08-06T11:38:09.462" v="47" actId="26606"/>
          <ac:cxnSpMkLst>
            <pc:docMk/>
            <pc:sldMk cId="2391312190" sldId="2076137553"/>
            <ac:cxnSpMk id="73" creationId="{67182200-4859-4C8D-BCBB-55B245C28BA3}"/>
          </ac:cxnSpMkLst>
        </pc:cxnChg>
        <pc:cxnChg chg="add">
          <ac:chgData name="Eldert Grootenboer" userId="3fe8758b2c2b58d2" providerId="LiveId" clId="{A91EFB2B-85FD-4771-AE99-25283AC4773E}" dt="2020-08-06T11:38:09.462" v="47" actId="26606"/>
          <ac:cxnSpMkLst>
            <pc:docMk/>
            <pc:sldMk cId="2391312190" sldId="2076137553"/>
            <ac:cxnSpMk id="80" creationId="{67182200-4859-4C8D-BCBB-55B245C28BA3}"/>
          </ac:cxnSpMkLst>
        </pc:cxnChg>
      </pc:sldChg>
      <pc:sldChg chg="add del setBg">
        <pc:chgData name="Eldert Grootenboer" userId="3fe8758b2c2b58d2" providerId="LiveId" clId="{A91EFB2B-85FD-4771-AE99-25283AC4773E}" dt="2020-08-07T11:47:10.964" v="67"/>
        <pc:sldMkLst>
          <pc:docMk/>
          <pc:sldMk cId="578202922" sldId="2076137562"/>
        </pc:sldMkLst>
      </pc:sldChg>
      <pc:sldChg chg="modSp add mod ord">
        <pc:chgData name="Eldert Grootenboer" userId="3fe8758b2c2b58d2" providerId="LiveId" clId="{A91EFB2B-85FD-4771-AE99-25283AC4773E}" dt="2020-08-07T14:26:18.342" v="113" actId="14100"/>
        <pc:sldMkLst>
          <pc:docMk/>
          <pc:sldMk cId="1795438052" sldId="2076137562"/>
        </pc:sldMkLst>
        <pc:spChg chg="mod">
          <ac:chgData name="Eldert Grootenboer" userId="3fe8758b2c2b58d2" providerId="LiveId" clId="{A91EFB2B-85FD-4771-AE99-25283AC4773E}" dt="2020-08-07T14:26:18.342" v="113" actId="14100"/>
          <ac:spMkLst>
            <pc:docMk/>
            <pc:sldMk cId="1795438052" sldId="2076137562"/>
            <ac:spMk id="7" creationId="{00000000-0000-0000-0000-000000000000}"/>
          </ac:spMkLst>
        </pc:spChg>
        <pc:spChg chg="mod">
          <ac:chgData name="Eldert Grootenboer" userId="3fe8758b2c2b58d2" providerId="LiveId" clId="{A91EFB2B-85FD-4771-AE99-25283AC4773E}" dt="2020-08-07T14:26:07.646" v="111" actId="14100"/>
          <ac:spMkLst>
            <pc:docMk/>
            <pc:sldMk cId="1795438052" sldId="2076137562"/>
            <ac:spMk id="8" creationId="{00000000-0000-0000-0000-000000000000}"/>
          </ac:spMkLst>
        </pc:spChg>
      </pc:sldChg>
      <pc:sldMasterChg chg="delSldLayout">
        <pc:chgData name="Eldert Grootenboer" userId="3fe8758b2c2b58d2" providerId="LiveId" clId="{A91EFB2B-85FD-4771-AE99-25283AC4773E}" dt="2020-08-07T11:48:47.164" v="89" actId="47"/>
        <pc:sldMasterMkLst>
          <pc:docMk/>
          <pc:sldMasterMk cId="3408370396" sldId="2147483690"/>
        </pc:sldMasterMkLst>
        <pc:sldLayoutChg chg="del">
          <pc:chgData name="Eldert Grootenboer" userId="3fe8758b2c2b58d2" providerId="LiveId" clId="{A91EFB2B-85FD-4771-AE99-25283AC4773E}" dt="2020-08-07T11:48:47.164" v="89" actId="47"/>
          <pc:sldLayoutMkLst>
            <pc:docMk/>
            <pc:sldMasterMk cId="3408370396" sldId="2147483690"/>
            <pc:sldLayoutMk cId="1802487466" sldId="2147483709"/>
          </pc:sldLayoutMkLst>
        </pc:sldLayoutChg>
      </pc:sldMasterChg>
      <pc:sldMasterChg chg="del delSldLayout">
        <pc:chgData name="Eldert Grootenboer" userId="3fe8758b2c2b58d2" providerId="LiveId" clId="{A91EFB2B-85FD-4771-AE99-25283AC4773E}" dt="2020-07-31T12:18:29.897" v="9" actId="47"/>
        <pc:sldMasterMkLst>
          <pc:docMk/>
          <pc:sldMasterMk cId="912477050" sldId="2147483746"/>
        </pc:sldMasterMkLst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3022895658" sldId="2147483747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789626074" sldId="2147483748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428486992" sldId="2147483749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3233761636" sldId="2147483750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285872552" sldId="2147483751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2555679393" sldId="2147483752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214002888" sldId="2147483753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917046203" sldId="2147483754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3338587802" sldId="2147483755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332580346" sldId="2147483756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531743377" sldId="2147483757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186659925" sldId="214748375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6-468A-BB23-F841013D1327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6-468A-BB23-F841013D13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6-468A-BB23-F841013D13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26-468A-BB23-F841013D13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26-468A-BB23-F841013D1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D2-4166-A462-80259EB4D630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D2-4166-A462-80259EB4D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D2-4166-A462-80259EB4D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D2-4166-A462-80259EB4D6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D2-4166-A462-80259EB4D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8-4DEB-87A4-13B013CCA2E1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8-4DEB-87A4-13B013CCA2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A8-4DEB-87A4-13B013CCA2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A8-4DEB-87A4-13B013CCA2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A8-4DEB-87A4-13B013CC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9-4FD9-870C-D6C0D88D2B23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9-4FD9-870C-D6C0D88D2B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A9-4FD9-870C-D6C0D88D2B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0A9-4FD9-870C-D6C0D88D2B2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0A9-4FD9-870C-D6C0D88D2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CF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19-4239-AB69-9A98A627C4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78D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19-4239-AB69-9A98A627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7952"/>
        <c:axId val="4117312"/>
      </c:barChart>
      <c:catAx>
        <c:axId val="367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117312"/>
        <c:crosses val="autoZero"/>
        <c:auto val="1"/>
        <c:lblAlgn val="ctr"/>
        <c:lblOffset val="100"/>
        <c:noMultiLvlLbl val="0"/>
      </c:catAx>
      <c:valAx>
        <c:axId val="4117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67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95DA9-A68D-477C-8024-75886012A069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4EEF5-7087-4E4D-99F7-583C32E20B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976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Rustig</a:t>
            </a:r>
            <a:r>
              <a:rPr lang="en-US" dirty="0"/>
              <a:t> </a:t>
            </a:r>
            <a:r>
              <a:rPr lang="en-US" dirty="0" err="1"/>
              <a:t>praten</a:t>
            </a:r>
            <a:endParaRPr lang="en-US" dirty="0"/>
          </a:p>
          <a:p>
            <a:r>
              <a:rPr lang="en-US" dirty="0" err="1"/>
              <a:t>Intonatie</a:t>
            </a:r>
            <a:endParaRPr lang="en-US" dirty="0"/>
          </a:p>
          <a:p>
            <a:r>
              <a:rPr lang="en-US" dirty="0"/>
              <a:t>Korte intro</a:t>
            </a:r>
          </a:p>
          <a:p>
            <a:r>
              <a:rPr lang="en-US" dirty="0"/>
              <a:t>Slides </a:t>
            </a:r>
            <a:r>
              <a:rPr lang="en-US" dirty="0" err="1"/>
              <a:t>korte</a:t>
            </a:r>
            <a:r>
              <a:rPr lang="en-US" dirty="0"/>
              <a:t> </a:t>
            </a:r>
            <a:r>
              <a:rPr lang="en-US" dirty="0" err="1"/>
              <a:t>teksten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10/15/2020 10:48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9724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your services in multiple clouds for safety or HA purposes, or to make use of different strengths in different clouds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36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4EEF5-7087-4E4D-99F7-583C32E20B4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30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2581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0381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872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9873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hosted</a:t>
            </a:r>
            <a:r>
              <a:rPr lang="nl-NL" dirty="0"/>
              <a:t> </a:t>
            </a:r>
            <a:r>
              <a:rPr lang="nl-NL" dirty="0" err="1"/>
              <a:t>caching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developer portal, out of </a:t>
            </a:r>
            <a:r>
              <a:rPr lang="nl-NL" dirty="0" err="1"/>
              <a:t>the</a:t>
            </a:r>
            <a:r>
              <a:rPr lang="nl-NL" dirty="0"/>
              <a:t> box TLS </a:t>
            </a:r>
            <a:r>
              <a:rPr lang="nl-NL" dirty="0" err="1"/>
              <a:t>and</a:t>
            </a:r>
            <a:r>
              <a:rPr lang="nl-NL" dirty="0"/>
              <a:t> client </a:t>
            </a:r>
            <a:r>
              <a:rPr lang="nl-NL" dirty="0" err="1"/>
              <a:t>certificates</a:t>
            </a:r>
            <a:endParaRPr lang="nl-NL" dirty="0"/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4859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3163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754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514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8313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gateway in portal</a:t>
            </a:r>
          </a:p>
          <a:p>
            <a:r>
              <a:rPr lang="en-GB" dirty="0"/>
              <a:t>Add APIs to gateway</a:t>
            </a:r>
          </a:p>
          <a:p>
            <a:r>
              <a:rPr lang="en-GB" dirty="0"/>
              <a:t>Get </a:t>
            </a:r>
            <a:r>
              <a:rPr lang="en-GB" dirty="0" err="1"/>
              <a:t>env.conf</a:t>
            </a:r>
            <a:r>
              <a:rPr lang="en-GB" dirty="0"/>
              <a:t> and update on VM</a:t>
            </a:r>
          </a:p>
          <a:p>
            <a:r>
              <a:rPr lang="en-GB" dirty="0"/>
              <a:t>Deploy container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25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592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6598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3936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2018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10/15/2020 10:48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556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challenge, and how API Management solves each of these.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B0BE-D681-40E5-B730-42AADA87D32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285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4960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Scenarios</a:t>
            </a:r>
            <a:r>
              <a:rPr lang="nl-NL" dirty="0"/>
              <a:t> we are </a:t>
            </a:r>
            <a:r>
              <a:rPr lang="nl-NL" dirty="0" err="1"/>
              <a:t>seeing</a:t>
            </a:r>
            <a:r>
              <a:rPr lang="nl-NL" dirty="0"/>
              <a:t> at </a:t>
            </a:r>
            <a:r>
              <a:rPr lang="nl-NL" dirty="0" err="1"/>
              <a:t>our</a:t>
            </a:r>
            <a:r>
              <a:rPr lang="nl-NL" dirty="0"/>
              <a:t> clients, </a:t>
            </a:r>
            <a:r>
              <a:rPr lang="nl-NL" dirty="0" err="1"/>
              <a:t>some</a:t>
            </a:r>
            <a:r>
              <a:rPr lang="nl-NL" dirty="0"/>
              <a:t> of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,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investigated</a:t>
            </a:r>
            <a:endParaRPr lang="nl-NL" dirty="0"/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869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applications that will remain on-premises, but we still want the advantages of APIM, without the need to go out to the cloud and add latency and security risks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7378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Hybride</a:t>
            </a:r>
            <a:r>
              <a:rPr lang="en-US" dirty="0"/>
              <a:t>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cloud </a:t>
            </a:r>
            <a:r>
              <a:rPr lang="en-US" dirty="0" err="1"/>
              <a:t>migratie</a:t>
            </a:r>
            <a:endParaRPr lang="en-US" dirty="0"/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5400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data and services are not allowed to move to the cloud, but we still want to have the same governance and security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766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890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852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0010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29037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54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3781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0044"/>
          <a:stretch/>
        </p:blipFill>
        <p:spPr>
          <a:xfrm>
            <a:off x="-241654" y="1927277"/>
            <a:ext cx="4643101" cy="21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85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0" y="5782138"/>
            <a:ext cx="12191377" cy="10758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0" y="6171287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0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2438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3141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4142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542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99420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36192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9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59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2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6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67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82173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2191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919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573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88042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212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78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3207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40664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4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117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5660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(event nam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629243"/>
            <a:ext cx="8964185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</p:spTree>
    <p:extLst>
      <p:ext uri="{BB962C8B-B14F-4D97-AF65-F5344CB8AC3E}">
        <p14:creationId xmlns:p14="http://schemas.microsoft.com/office/powerpoint/2010/main" val="36176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11655078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87183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57200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457200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7200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7200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188720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188720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188720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188720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188720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090916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6090916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7</a:t>
            </a: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6090916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</a:t>
            </a: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6090916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9</a:t>
            </a: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6090916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6822436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>
            <a:off x="6822436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6822436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6822436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 bwMode="auto">
          <a:xfrm>
            <a:off x="6822436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57490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984708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320416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18859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86900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5"/>
            <a:ext cx="5493355" cy="946926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7683" y="2926751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8" name="cloud">
            <a:extLst>
              <a:ext uri="{FF2B5EF4-FFF2-40B4-BE49-F238E27FC236}">
                <a16:creationId xmlns:a16="http://schemas.microsoft.com/office/drawing/2014/main" id="{9E29AF18-9A42-483A-921D-C3A5B3D9CD3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84086" y="2993139"/>
            <a:ext cx="502920" cy="320409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7683" y="3841150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67683" y="4742103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2" name="binary">
            <a:extLst>
              <a:ext uri="{FF2B5EF4-FFF2-40B4-BE49-F238E27FC236}">
                <a16:creationId xmlns:a16="http://schemas.microsoft.com/office/drawing/2014/main" id="{3570C9EE-A8F1-4C55-ABDC-DF5147E52CF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44522" y="3896381"/>
            <a:ext cx="365760" cy="31583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_3">
            <a:extLst>
              <a:ext uri="{FF2B5EF4-FFF2-40B4-BE49-F238E27FC236}">
                <a16:creationId xmlns:a16="http://schemas.microsoft.com/office/drawing/2014/main" id="{9156286E-D693-4AE0-90E2-A212223D33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7200" y="4787220"/>
            <a:ext cx="509767" cy="365760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603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31755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62900" y="1233801"/>
            <a:ext cx="11236042" cy="4938399"/>
            <a:chOff x="462899" y="1206907"/>
            <a:chExt cx="11370513" cy="4939901"/>
          </a:xfrm>
        </p:grpSpPr>
        <p:sp>
          <p:nvSpPr>
            <p:cNvPr id="15" name="Hexagon 14"/>
            <p:cNvSpPr/>
            <p:nvPr userDrawn="1"/>
          </p:nvSpPr>
          <p:spPr bwMode="auto">
            <a:xfrm>
              <a:off x="462899" y="2215436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Hexagon 15"/>
            <p:cNvSpPr/>
            <p:nvPr userDrawn="1"/>
          </p:nvSpPr>
          <p:spPr bwMode="auto">
            <a:xfrm>
              <a:off x="2298790" y="3209018"/>
              <a:ext cx="2251800" cy="1941207"/>
            </a:xfrm>
            <a:prstGeom prst="hexagon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Hexagon 16"/>
            <p:cNvSpPr/>
            <p:nvPr userDrawn="1"/>
          </p:nvSpPr>
          <p:spPr bwMode="auto">
            <a:xfrm>
              <a:off x="411427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Hexagon 17"/>
            <p:cNvSpPr/>
            <p:nvPr userDrawn="1"/>
          </p:nvSpPr>
          <p:spPr bwMode="auto">
            <a:xfrm>
              <a:off x="5936722" y="3209018"/>
              <a:ext cx="2251800" cy="1941207"/>
            </a:xfrm>
            <a:prstGeom prst="hexagon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Hexagon 18"/>
            <p:cNvSpPr/>
            <p:nvPr userDrawn="1"/>
          </p:nvSpPr>
          <p:spPr bwMode="auto">
            <a:xfrm>
              <a:off x="775916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Hexagon 19"/>
            <p:cNvSpPr/>
            <p:nvPr userDrawn="1"/>
          </p:nvSpPr>
          <p:spPr bwMode="auto">
            <a:xfrm>
              <a:off x="9581612" y="3209018"/>
              <a:ext cx="2251800" cy="1941207"/>
            </a:xfrm>
            <a:prstGeom prst="hexagon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Hexagon 28"/>
            <p:cNvSpPr/>
            <p:nvPr userDrawn="1"/>
          </p:nvSpPr>
          <p:spPr bwMode="auto">
            <a:xfrm>
              <a:off x="2291699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Hexagon 29"/>
            <p:cNvSpPr/>
            <p:nvPr userDrawn="1"/>
          </p:nvSpPr>
          <p:spPr bwMode="auto">
            <a:xfrm>
              <a:off x="41070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Hexagon 30"/>
            <p:cNvSpPr/>
            <p:nvPr userDrawn="1"/>
          </p:nvSpPr>
          <p:spPr bwMode="auto">
            <a:xfrm>
              <a:off x="5935852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Hexagon 31"/>
            <p:cNvSpPr/>
            <p:nvPr userDrawn="1"/>
          </p:nvSpPr>
          <p:spPr bwMode="auto">
            <a:xfrm>
              <a:off x="77646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00971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01565"/>
            <a:ext cx="5557834" cy="135494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765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1372" b="0"/>
            </a:lvl2pPr>
            <a:lvl3pPr marL="441968" indent="0">
              <a:buFont typeface="Wingdings" panose="05000000000000000000" pitchFamily="2" charset="2"/>
              <a:buNone/>
              <a:tabLst/>
              <a:defRPr sz="1372" b="0"/>
            </a:lvl3pPr>
            <a:lvl4pPr marL="639608" indent="0">
              <a:buFont typeface="Wingdings" panose="05000000000000000000" pitchFamily="2" charset="2"/>
              <a:buNone/>
              <a:defRPr sz="1372" b="0"/>
            </a:lvl4pPr>
            <a:lvl5pPr marL="837250" indent="0">
              <a:buFont typeface="Wingdings" panose="05000000000000000000" pitchFamily="2" charset="2"/>
              <a:buNone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68263" y="1101565"/>
            <a:ext cx="5557834" cy="178949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772583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0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00613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bject, honeycomb, ball&#10;&#10;Description automatically generated">
            <a:extLst>
              <a:ext uri="{FF2B5EF4-FFF2-40B4-BE49-F238E27FC236}">
                <a16:creationId xmlns:a16="http://schemas.microsoft.com/office/drawing/2014/main" id="{814373C0-FA98-4A46-9090-CA3BCEA7C9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7458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honeycomb, light&#10;&#10;Description automatically generated">
            <a:extLst>
              <a:ext uri="{FF2B5EF4-FFF2-40B4-BE49-F238E27FC236}">
                <a16:creationId xmlns:a16="http://schemas.microsoft.com/office/drawing/2014/main" id="{CEDC2F32-4953-5745-9E64-8AE215ED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151329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1071059"/>
            <a:ext cx="11655078" cy="974626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9087552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339875"/>
            <a:ext cx="8964185" cy="958909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3490168"/>
            <a:ext cx="11569474" cy="572464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87233072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9460" y="1222838"/>
            <a:ext cx="11544589" cy="3431895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 b="0" i="0">
                <a:latin typeface="Consolas" charset="0"/>
                <a:ea typeface="Consolas" charset="0"/>
                <a:cs typeface="Consolas" charset="0"/>
              </a:defRPr>
            </a:lvl1pPr>
            <a:lvl2pPr marL="509846" indent="-285750">
              <a:spcAft>
                <a:spcPts val="1000"/>
              </a:spcAft>
              <a:buFont typeface="Arial" charset="0"/>
              <a:buChar char="•"/>
              <a:defRPr sz="1600" b="0" i="0">
                <a:latin typeface="Consolas" charset="0"/>
                <a:ea typeface="Consolas" charset="0"/>
                <a:cs typeface="Consolas" charset="0"/>
              </a:defRPr>
            </a:lvl2pPr>
          </a:lstStyle>
          <a:p>
            <a:r>
              <a:rPr lang="en-US"/>
              <a:t>This slide layout uses Consolas</a:t>
            </a:r>
          </a:p>
          <a:p>
            <a:r>
              <a:rPr lang="en-US" b="1"/>
              <a:t>Tips:</a:t>
            </a:r>
          </a:p>
          <a:p>
            <a:r>
              <a:rPr lang="en-US"/>
              <a:t>Copy and paste from Visual Studio, keeping formatting, to include color coding</a:t>
            </a:r>
          </a:p>
          <a:p>
            <a:r>
              <a:rPr lang="en-US"/>
              <a:t>To disable reformatting of quotes - " and '</a:t>
            </a:r>
          </a:p>
          <a:p>
            <a:pPr lvl="1"/>
            <a:r>
              <a:rPr lang="en-US"/>
              <a:t>In PowerPoint, click </a:t>
            </a:r>
            <a:r>
              <a:rPr lang="en-US" b="1"/>
              <a:t>File</a:t>
            </a:r>
            <a:r>
              <a:rPr lang="en-US"/>
              <a:t> &gt; </a:t>
            </a:r>
            <a:r>
              <a:rPr lang="en-US" b="1"/>
              <a:t>Options</a:t>
            </a:r>
          </a:p>
          <a:p>
            <a:pPr lvl="1"/>
            <a:r>
              <a:rPr lang="en-US"/>
              <a:t>Choose </a:t>
            </a:r>
            <a:r>
              <a:rPr lang="en-US" b="1"/>
              <a:t>Proofing</a:t>
            </a:r>
            <a:r>
              <a:rPr lang="en-US"/>
              <a:t> &gt; </a:t>
            </a:r>
            <a:r>
              <a:rPr lang="en-US" b="1"/>
              <a:t>Autocorrect Options</a:t>
            </a:r>
          </a:p>
          <a:p>
            <a:pPr lvl="1"/>
            <a:r>
              <a:rPr lang="en-US"/>
              <a:t>Remove the check from </a:t>
            </a:r>
            <a:r>
              <a:rPr lang="en-US" b="1"/>
              <a:t>"Straight quotes" with "Smart quotes"</a:t>
            </a:r>
          </a:p>
          <a:p>
            <a:r>
              <a:rPr lang="en-US"/>
              <a:t>Consider using </a:t>
            </a:r>
            <a:r>
              <a:rPr lang="en-US" b="1"/>
              <a:t>Code Presenter Pro</a:t>
            </a:r>
            <a:r>
              <a:rPr lang="en-US"/>
              <a:t> from the Office Store</a:t>
            </a:r>
          </a:p>
        </p:txBody>
      </p:sp>
    </p:spTree>
    <p:extLst>
      <p:ext uri="{BB962C8B-B14F-4D97-AF65-F5344CB8AC3E}">
        <p14:creationId xmlns:p14="http://schemas.microsoft.com/office/powerpoint/2010/main" val="102739984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3324068720"/>
              </p:ext>
            </p:extLst>
          </p:nvPr>
        </p:nvGraphicFramePr>
        <p:xfrm>
          <a:off x="306209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1290534719"/>
              </p:ext>
            </p:extLst>
          </p:nvPr>
        </p:nvGraphicFramePr>
        <p:xfrm>
          <a:off x="3252488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2039475906"/>
              </p:ext>
            </p:extLst>
          </p:nvPr>
        </p:nvGraphicFramePr>
        <p:xfrm>
          <a:off x="9074552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1262869052"/>
              </p:ext>
            </p:extLst>
          </p:nvPr>
        </p:nvGraphicFramePr>
        <p:xfrm>
          <a:off x="6169307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79699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4281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3648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97645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74562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01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14531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02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366074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03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236597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04</a:t>
            </a:r>
          </a:p>
        </p:txBody>
      </p:sp>
    </p:spTree>
    <p:extLst>
      <p:ext uri="{BB962C8B-B14F-4D97-AF65-F5344CB8AC3E}">
        <p14:creationId xmlns:p14="http://schemas.microsoft.com/office/powerpoint/2010/main" val="345420657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4071266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4072824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853797532"/>
              </p:ext>
            </p:extLst>
          </p:nvPr>
        </p:nvGraphicFramePr>
        <p:xfrm>
          <a:off x="4566856" y="729205"/>
          <a:ext cx="7349763" cy="489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15820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16636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30422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15125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899828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330422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615125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99828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6810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578610"/>
              </p:ext>
            </p:extLst>
          </p:nvPr>
        </p:nvGraphicFramePr>
        <p:xfrm>
          <a:off x="457200" y="1351677"/>
          <a:ext cx="11335870" cy="426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193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1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035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41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42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120" r="40091"/>
          <a:stretch/>
        </p:blipFill>
        <p:spPr>
          <a:xfrm>
            <a:off x="972672" y="1869141"/>
            <a:ext cx="2563906" cy="256390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4" t="24138" r="34165" b="10462"/>
          <a:stretch/>
        </p:blipFill>
        <p:spPr>
          <a:xfrm>
            <a:off x="4782672" y="1860178"/>
            <a:ext cx="2613210" cy="261321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6764" r="24985"/>
          <a:stretch/>
        </p:blipFill>
        <p:spPr>
          <a:xfrm>
            <a:off x="8583707" y="1855694"/>
            <a:ext cx="2608730" cy="26087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932119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678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12EFC14-E70B-4FC1-B030-8D75D91162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6230" y="0"/>
            <a:ext cx="13104459" cy="6858000"/>
          </a:xfrm>
          <a:prstGeom prst="rect">
            <a:avLst/>
          </a:prstGeom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715367" y="2625167"/>
            <a:ext cx="7812800" cy="368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6782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56228" y="5247248"/>
            <a:ext cx="13104457" cy="161075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39622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196948" y="3165232"/>
            <a:ext cx="12845177" cy="369276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>
                <a:solidFill>
                  <a:srgbClr val="0B78BD"/>
                </a:solidFill>
              </a:rPr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7784778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924" y="0"/>
            <a:ext cx="13104458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4799426" y="1890747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532119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0" dirty="0">
                <a:solidFill>
                  <a:srgbClr val="0B78BD"/>
                </a:solidFill>
                <a:latin typeface="+mn-lt"/>
              </a:rPr>
              <a:t>Session Title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9426" y="1896423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D74D9-99C3-442C-94A0-2256DCB3A8AD}"/>
              </a:ext>
            </a:extLst>
          </p:cNvPr>
          <p:cNvSpPr txBox="1"/>
          <p:nvPr userDrawn="1"/>
        </p:nvSpPr>
        <p:spPr>
          <a:xfrm>
            <a:off x="4799426" y="4441319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459091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B3740AF-E675-42BE-A189-ABCECA1A81AE}"/>
              </a:ext>
            </a:extLst>
          </p:cNvPr>
          <p:cNvSpPr/>
          <p:nvPr userDrawn="1"/>
        </p:nvSpPr>
        <p:spPr>
          <a:xfrm>
            <a:off x="4794736" y="1308294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6DB1A-82C4-4D31-BAD7-53B0226442FB}"/>
              </a:ext>
            </a:extLst>
          </p:cNvPr>
          <p:cNvSpPr/>
          <p:nvPr userDrawn="1"/>
        </p:nvSpPr>
        <p:spPr>
          <a:xfrm>
            <a:off x="0" y="5187462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5400" b="0" dirty="0">
              <a:solidFill>
                <a:srgbClr val="0B78BD"/>
              </a:solidFill>
              <a:latin typeface="+mn-lt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9024054E-FC58-4A9F-88D6-B1508DD55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4737" y="1308294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73A9E7-9566-4807-80F0-C8A8ACDB8D9B}"/>
              </a:ext>
            </a:extLst>
          </p:cNvPr>
          <p:cNvSpPr txBox="1"/>
          <p:nvPr userDrawn="1"/>
        </p:nvSpPr>
        <p:spPr>
          <a:xfrm>
            <a:off x="4794735" y="3727937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2242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6869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6009084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54893" y="3503863"/>
            <a:ext cx="504219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>
                <a:solidFill>
                  <a:schemeClr val="bg1"/>
                </a:solidFill>
              </a:rPr>
              <a:t>Agenda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0310963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29861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82" y="6356350"/>
            <a:ext cx="9843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82" y="316559"/>
            <a:ext cx="111215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CB1FD4A-77C8-4549-A446-B69D33385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2" y="5106572"/>
            <a:ext cx="1075006" cy="1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61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0B78BD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831" r="30600"/>
          <a:stretch/>
        </p:blipFill>
        <p:spPr>
          <a:xfrm>
            <a:off x="0" y="0"/>
            <a:ext cx="23774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06A4069-F726-4503-98B9-94A133FC05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2" y="5106572"/>
            <a:ext cx="1075006" cy="1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18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193232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1_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78F60F0-4D63-4D5D-9B03-AAA6B4F7E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34FBF1-8022-4793-BD04-5A3F2FAB2B51}"/>
              </a:ext>
            </a:extLst>
          </p:cNvPr>
          <p:cNvSpPr txBox="1"/>
          <p:nvPr userDrawn="1"/>
        </p:nvSpPr>
        <p:spPr>
          <a:xfrm>
            <a:off x="843516" y="166077"/>
            <a:ext cx="10504968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267" b="1" dirty="0">
                <a:solidFill>
                  <a:srgbClr val="0B78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to</a:t>
            </a:r>
          </a:p>
        </p:txBody>
      </p:sp>
    </p:spTree>
    <p:extLst>
      <p:ext uri="{BB962C8B-B14F-4D97-AF65-F5344CB8AC3E}">
        <p14:creationId xmlns:p14="http://schemas.microsoft.com/office/powerpoint/2010/main" val="4089192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99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625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064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15/10/2020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5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6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20927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080" marR="0" lvl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080" marR="0" lvl="1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080" marR="0" lvl="2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080" marR="0" lvl="3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080" marR="0" lvl="4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2" y="-8231"/>
            <a:ext cx="936855" cy="5662635"/>
            <a:chOff x="12618967" y="-8396"/>
            <a:chExt cx="955641" cy="5775363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0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370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10" r:id="rId19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4498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0" y="888769"/>
            <a:ext cx="11653521" cy="12885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41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35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pos="393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5" Type="http://schemas.openxmlformats.org/officeDocument/2006/relationships/image" Target="../media/image38.svg"/><Relationship Id="rId10" Type="http://schemas.openxmlformats.org/officeDocument/2006/relationships/image" Target="../media/image40.svg"/><Relationship Id="rId4" Type="http://schemas.openxmlformats.org/officeDocument/2006/relationships/image" Target="../media/image37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8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4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0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92.png"/><Relationship Id="rId18" Type="http://schemas.openxmlformats.org/officeDocument/2006/relationships/image" Target="../media/image97.svg"/><Relationship Id="rId3" Type="http://schemas.openxmlformats.org/officeDocument/2006/relationships/image" Target="../media/image84.png"/><Relationship Id="rId21" Type="http://schemas.openxmlformats.org/officeDocument/2006/relationships/image" Target="../media/image100.svg"/><Relationship Id="rId7" Type="http://schemas.openxmlformats.org/officeDocument/2006/relationships/image" Target="../media/image37.png"/><Relationship Id="rId12" Type="http://schemas.openxmlformats.org/officeDocument/2006/relationships/image" Target="../media/image91.sv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5.sv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94.png"/><Relationship Id="rId23" Type="http://schemas.openxmlformats.org/officeDocument/2006/relationships/image" Target="../media/image102.sv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5.jpeg"/><Relationship Id="rId9" Type="http://schemas.openxmlformats.org/officeDocument/2006/relationships/image" Target="../media/image88.png"/><Relationship Id="rId14" Type="http://schemas.openxmlformats.org/officeDocument/2006/relationships/image" Target="../media/image93.svg"/><Relationship Id="rId22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6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9.svg"/><Relationship Id="rId5" Type="http://schemas.openxmlformats.org/officeDocument/2006/relationships/image" Target="../media/image105.png"/><Relationship Id="rId10" Type="http://schemas.openxmlformats.org/officeDocument/2006/relationships/image" Target="../media/image115.svg"/><Relationship Id="rId4" Type="http://schemas.openxmlformats.org/officeDocument/2006/relationships/image" Target="../media/image1.png"/><Relationship Id="rId9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19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1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09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Relationship Id="rId9" Type="http://schemas.openxmlformats.org/officeDocument/2006/relationships/image" Target="../media/image1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sv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tion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4" y="6341968"/>
            <a:ext cx="1834506" cy="3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0" y="170201"/>
            <a:ext cx="12191999" cy="1281228"/>
          </a:xfrm>
        </p:spPr>
        <p:txBody>
          <a:bodyPr>
            <a:normAutofit fontScale="90000"/>
          </a:bodyPr>
          <a:lstStyle/>
          <a:p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Creating a hybrid and multi-cloud strategy</a:t>
            </a:r>
            <a:b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spc="-100" dirty="0">
                <a:ln w="3175">
                  <a:noFill/>
                </a:ln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</a:t>
            </a:r>
            <a:r>
              <a:rPr kumimoji="0" lang="en-US" sz="40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sing Azure API Management</a:t>
            </a:r>
            <a:endParaRPr lang="nl-NL" sz="54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0" y="1504412"/>
            <a:ext cx="12192000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17954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839F1E6D-EB83-4A95-AD94-0A482780A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Work disconnected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2D93FE-73D4-41FA-8A4B-1B7CBD41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Intermittent connection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Small API landscape in different locations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Consistent management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2391312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7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Architecture, Fair, Building, Steel, Fair Construction">
            <a:extLst>
              <a:ext uri="{FF2B5EF4-FFF2-40B4-BE49-F238E27FC236}">
                <a16:creationId xmlns:a16="http://schemas.microsoft.com/office/drawing/2014/main" id="{D212096C-B5F4-4982-B147-9A339A5E9E8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496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Multi-cloud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C6712D-E1C2-4863-AB58-65158BD35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Downtime is not allowed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Deploy to multiple clouds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Eliminate 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50127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2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E74EFB-561C-4B15-AA86-0F5A80A3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Self-hosted Gateway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4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9DF3-1464-4DDE-89E1-E0B80F8B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self-hosted gateway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FD23CB-E81F-4F98-9327-003B84EEB973}"/>
              </a:ext>
            </a:extLst>
          </p:cNvPr>
          <p:cNvGrpSpPr/>
          <p:nvPr/>
        </p:nvGrpSpPr>
        <p:grpSpPr>
          <a:xfrm>
            <a:off x="1256171" y="2816678"/>
            <a:ext cx="2889450" cy="2376787"/>
            <a:chOff x="1256171" y="2816678"/>
            <a:chExt cx="2889450" cy="2376787"/>
          </a:xfrm>
        </p:grpSpPr>
        <p:sp>
          <p:nvSpPr>
            <p:cNvPr id="15" name="Rectangle 14" descr="Globe">
              <a:extLst>
                <a:ext uri="{FF2B5EF4-FFF2-40B4-BE49-F238E27FC236}">
                  <a16:creationId xmlns:a16="http://schemas.microsoft.com/office/drawing/2014/main" id="{0AFC82D3-C4D3-411B-B238-6442D72F1CBA}"/>
                </a:ext>
              </a:extLst>
            </p:cNvPr>
            <p:cNvSpPr/>
            <p:nvPr/>
          </p:nvSpPr>
          <p:spPr>
            <a:xfrm>
              <a:off x="2050769" y="2816678"/>
              <a:ext cx="1300252" cy="1300252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C9D67A-A942-47A5-8448-8410A09315B7}"/>
                </a:ext>
              </a:extLst>
            </p:cNvPr>
            <p:cNvSpPr/>
            <p:nvPr/>
          </p:nvSpPr>
          <p:spPr>
            <a:xfrm>
              <a:off x="1256171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Run anywhere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401CF6-314A-4B69-935C-0139BAB9CD65}"/>
              </a:ext>
            </a:extLst>
          </p:cNvPr>
          <p:cNvGrpSpPr/>
          <p:nvPr/>
        </p:nvGrpSpPr>
        <p:grpSpPr>
          <a:xfrm>
            <a:off x="4651275" y="2816678"/>
            <a:ext cx="2889450" cy="2376787"/>
            <a:chOff x="4651275" y="2816678"/>
            <a:chExt cx="2889450" cy="2376787"/>
          </a:xfrm>
        </p:grpSpPr>
        <p:sp>
          <p:nvSpPr>
            <p:cNvPr id="19" name="Rectangle 18" descr="Speedometer Low">
              <a:extLst>
                <a:ext uri="{FF2B5EF4-FFF2-40B4-BE49-F238E27FC236}">
                  <a16:creationId xmlns:a16="http://schemas.microsoft.com/office/drawing/2014/main" id="{860D8572-9FA2-4A2D-ABCA-C6361373D76A}"/>
                </a:ext>
              </a:extLst>
            </p:cNvPr>
            <p:cNvSpPr/>
            <p:nvPr/>
          </p:nvSpPr>
          <p:spPr>
            <a:xfrm>
              <a:off x="5445873" y="2816678"/>
              <a:ext cx="1300252" cy="130025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D0F03-D2BA-4965-8F4C-147AFAE21ACF}"/>
                </a:ext>
              </a:extLst>
            </p:cNvPr>
            <p:cNvSpPr/>
            <p:nvPr/>
          </p:nvSpPr>
          <p:spPr>
            <a:xfrm>
              <a:off x="4651275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Lower latency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F159CE-9BDA-452F-9AF0-49128FA27D5C}"/>
              </a:ext>
            </a:extLst>
          </p:cNvPr>
          <p:cNvGrpSpPr/>
          <p:nvPr/>
        </p:nvGrpSpPr>
        <p:grpSpPr>
          <a:xfrm>
            <a:off x="8046378" y="2816678"/>
            <a:ext cx="2889450" cy="2376787"/>
            <a:chOff x="8046378" y="2816678"/>
            <a:chExt cx="2889450" cy="2376787"/>
          </a:xfrm>
        </p:grpSpPr>
        <p:sp>
          <p:nvSpPr>
            <p:cNvPr id="21" name="Rectangle 20" descr="Disconnected">
              <a:extLst>
                <a:ext uri="{FF2B5EF4-FFF2-40B4-BE49-F238E27FC236}">
                  <a16:creationId xmlns:a16="http://schemas.microsoft.com/office/drawing/2014/main" id="{F0A23F4D-A058-43BF-9946-2044E71E36EB}"/>
                </a:ext>
              </a:extLst>
            </p:cNvPr>
            <p:cNvSpPr/>
            <p:nvPr/>
          </p:nvSpPr>
          <p:spPr>
            <a:xfrm>
              <a:off x="8840977" y="2816678"/>
              <a:ext cx="1300252" cy="1300252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54ADDC-44C3-46D0-914C-E5BDF506685E}"/>
                </a:ext>
              </a:extLst>
            </p:cNvPr>
            <p:cNvSpPr/>
            <p:nvPr/>
          </p:nvSpPr>
          <p:spPr>
            <a:xfrm>
              <a:off x="8046378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Operate disconnected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43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26420E90-CD7D-44DC-8BB5-6F7D231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245" y="3488785"/>
            <a:ext cx="1631986" cy="157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1864F86-8EAA-423F-85C8-59DA76DCD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9611" y="3824422"/>
            <a:ext cx="330689" cy="330689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17CEBA4-A970-443D-A863-C88F599E8504}"/>
              </a:ext>
            </a:extLst>
          </p:cNvPr>
          <p:cNvGrpSpPr/>
          <p:nvPr/>
        </p:nvGrpSpPr>
        <p:grpSpPr>
          <a:xfrm>
            <a:off x="957392" y="3730903"/>
            <a:ext cx="1810706" cy="915141"/>
            <a:chOff x="1507126" y="5011896"/>
            <a:chExt cx="1810706" cy="91514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E13CFE-A144-4A3D-88D1-329815D34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126" y="5011896"/>
              <a:ext cx="1810706" cy="915141"/>
            </a:xfrm>
            <a:prstGeom prst="rect">
              <a:avLst/>
            </a:prstGeom>
          </p:spPr>
        </p:pic>
        <p:sp>
          <p:nvSpPr>
            <p:cNvPr id="87" name="server" title="Icon of a server tower">
              <a:extLst>
                <a:ext uri="{FF2B5EF4-FFF2-40B4-BE49-F238E27FC236}">
                  <a16:creationId xmlns:a16="http://schemas.microsoft.com/office/drawing/2014/main" id="{AF85DEB4-31E6-47A3-A360-B73D483646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38886" y="5491018"/>
              <a:ext cx="169508" cy="316265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1CF8149-F07D-4AEB-9573-590F328C42DF}"/>
                </a:ext>
              </a:extLst>
            </p:cNvPr>
            <p:cNvGrpSpPr/>
            <p:nvPr/>
          </p:nvGrpSpPr>
          <p:grpSpPr>
            <a:xfrm>
              <a:off x="1769531" y="5469467"/>
              <a:ext cx="614083" cy="342940"/>
              <a:chOff x="4661585" y="5904844"/>
              <a:chExt cx="788880" cy="411480"/>
            </a:xfrm>
          </p:grpSpPr>
          <p:sp>
            <p:nvSpPr>
              <p:cNvPr id="110" name="Database_EFC7" title="Icon of a cylinder">
                <a:extLst>
                  <a:ext uri="{FF2B5EF4-FFF2-40B4-BE49-F238E27FC236}">
                    <a16:creationId xmlns:a16="http://schemas.microsoft.com/office/drawing/2014/main" id="{0F9C9CAB-024D-4333-9524-37C2E5D3EA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61585" y="5904844"/>
                <a:ext cx="316562" cy="411480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binary" title="Icon of binary code, ones and zeros">
                <a:extLst>
                  <a:ext uri="{FF2B5EF4-FFF2-40B4-BE49-F238E27FC236}">
                    <a16:creationId xmlns:a16="http://schemas.microsoft.com/office/drawing/2014/main" id="{12810FA3-21F0-41E8-BA81-E85B18307C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84704" y="5952667"/>
                <a:ext cx="365761" cy="315833"/>
              </a:xfrm>
              <a:custGeom>
                <a:avLst/>
                <a:gdLst>
                  <a:gd name="T0" fmla="*/ 0 w 245"/>
                  <a:gd name="T1" fmla="*/ 48 h 212"/>
                  <a:gd name="T2" fmla="*/ 92 w 245"/>
                  <a:gd name="T3" fmla="*/ 48 h 212"/>
                  <a:gd name="T4" fmla="*/ 183 w 245"/>
                  <a:gd name="T5" fmla="*/ 48 h 212"/>
                  <a:gd name="T6" fmla="*/ 62 w 245"/>
                  <a:gd name="T7" fmla="*/ 15 h 212"/>
                  <a:gd name="T8" fmla="*/ 46 w 245"/>
                  <a:gd name="T9" fmla="*/ 0 h 212"/>
                  <a:gd name="T10" fmla="*/ 30 w 245"/>
                  <a:gd name="T11" fmla="*/ 33 h 212"/>
                  <a:gd name="T12" fmla="*/ 46 w 245"/>
                  <a:gd name="T13" fmla="*/ 49 h 212"/>
                  <a:gd name="T14" fmla="*/ 153 w 245"/>
                  <a:gd name="T15" fmla="*/ 33 h 212"/>
                  <a:gd name="T16" fmla="*/ 137 w 245"/>
                  <a:gd name="T17" fmla="*/ 0 h 212"/>
                  <a:gd name="T18" fmla="*/ 122 w 245"/>
                  <a:gd name="T19" fmla="*/ 15 h 212"/>
                  <a:gd name="T20" fmla="*/ 137 w 245"/>
                  <a:gd name="T21" fmla="*/ 49 h 212"/>
                  <a:gd name="T22" fmla="*/ 153 w 245"/>
                  <a:gd name="T23" fmla="*/ 33 h 212"/>
                  <a:gd name="T24" fmla="*/ 245 w 245"/>
                  <a:gd name="T25" fmla="*/ 15 h 212"/>
                  <a:gd name="T26" fmla="*/ 229 w 245"/>
                  <a:gd name="T27" fmla="*/ 0 h 212"/>
                  <a:gd name="T28" fmla="*/ 213 w 245"/>
                  <a:gd name="T29" fmla="*/ 33 h 212"/>
                  <a:gd name="T30" fmla="*/ 229 w 245"/>
                  <a:gd name="T31" fmla="*/ 49 h 212"/>
                  <a:gd name="T32" fmla="*/ 0 w 245"/>
                  <a:gd name="T33" fmla="*/ 163 h 212"/>
                  <a:gd name="T34" fmla="*/ 92 w 245"/>
                  <a:gd name="T35" fmla="*/ 163 h 212"/>
                  <a:gd name="T36" fmla="*/ 183 w 245"/>
                  <a:gd name="T37" fmla="*/ 163 h 212"/>
                  <a:gd name="T38" fmla="*/ 62 w 245"/>
                  <a:gd name="T39" fmla="*/ 196 h 212"/>
                  <a:gd name="T40" fmla="*/ 46 w 245"/>
                  <a:gd name="T41" fmla="*/ 163 h 212"/>
                  <a:gd name="T42" fmla="*/ 30 w 245"/>
                  <a:gd name="T43" fmla="*/ 179 h 212"/>
                  <a:gd name="T44" fmla="*/ 46 w 245"/>
                  <a:gd name="T45" fmla="*/ 212 h 212"/>
                  <a:gd name="T46" fmla="*/ 62 w 245"/>
                  <a:gd name="T47" fmla="*/ 196 h 212"/>
                  <a:gd name="T48" fmla="*/ 153 w 245"/>
                  <a:gd name="T49" fmla="*/ 179 h 212"/>
                  <a:gd name="T50" fmla="*/ 137 w 245"/>
                  <a:gd name="T51" fmla="*/ 163 h 212"/>
                  <a:gd name="T52" fmla="*/ 122 w 245"/>
                  <a:gd name="T53" fmla="*/ 196 h 212"/>
                  <a:gd name="T54" fmla="*/ 137 w 245"/>
                  <a:gd name="T55" fmla="*/ 212 h 212"/>
                  <a:gd name="T56" fmla="*/ 245 w 245"/>
                  <a:gd name="T57" fmla="*/ 196 h 212"/>
                  <a:gd name="T58" fmla="*/ 229 w 245"/>
                  <a:gd name="T59" fmla="*/ 163 h 212"/>
                  <a:gd name="T60" fmla="*/ 213 w 245"/>
                  <a:gd name="T61" fmla="*/ 179 h 212"/>
                  <a:gd name="T62" fmla="*/ 229 w 245"/>
                  <a:gd name="T63" fmla="*/ 212 h 212"/>
                  <a:gd name="T64" fmla="*/ 245 w 245"/>
                  <a:gd name="T65" fmla="*/ 196 h 212"/>
                  <a:gd name="T66" fmla="*/ 62 w 245"/>
                  <a:gd name="T67" fmla="*/ 131 h 212"/>
                  <a:gd name="T68" fmla="*/ 153 w 245"/>
                  <a:gd name="T69" fmla="*/ 131 h 212"/>
                  <a:gd name="T70" fmla="*/ 32 w 245"/>
                  <a:gd name="T71" fmla="*/ 98 h 212"/>
                  <a:gd name="T72" fmla="*/ 16 w 245"/>
                  <a:gd name="T73" fmla="*/ 83 h 212"/>
                  <a:gd name="T74" fmla="*/ 0 w 245"/>
                  <a:gd name="T75" fmla="*/ 116 h 212"/>
                  <a:gd name="T76" fmla="*/ 16 w 245"/>
                  <a:gd name="T77" fmla="*/ 132 h 212"/>
                  <a:gd name="T78" fmla="*/ 123 w 245"/>
                  <a:gd name="T79" fmla="*/ 116 h 212"/>
                  <a:gd name="T80" fmla="*/ 107 w 245"/>
                  <a:gd name="T81" fmla="*/ 83 h 212"/>
                  <a:gd name="T82" fmla="*/ 92 w 245"/>
                  <a:gd name="T83" fmla="*/ 98 h 212"/>
                  <a:gd name="T84" fmla="*/ 107 w 245"/>
                  <a:gd name="T85" fmla="*/ 132 h 212"/>
                  <a:gd name="T86" fmla="*/ 123 w 245"/>
                  <a:gd name="T87" fmla="*/ 116 h 212"/>
                  <a:gd name="T88" fmla="*/ 215 w 245"/>
                  <a:gd name="T89" fmla="*/ 98 h 212"/>
                  <a:gd name="T90" fmla="*/ 199 w 245"/>
                  <a:gd name="T91" fmla="*/ 83 h 212"/>
                  <a:gd name="T92" fmla="*/ 183 w 245"/>
                  <a:gd name="T93" fmla="*/ 116 h 212"/>
                  <a:gd name="T94" fmla="*/ 199 w 245"/>
                  <a:gd name="T95" fmla="*/ 132 h 212"/>
                  <a:gd name="T96" fmla="*/ 245 w 245"/>
                  <a:gd name="T97" fmla="*/ 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" h="212">
                    <a:moveTo>
                      <a:pt x="0" y="0"/>
                    </a:moveTo>
                    <a:cubicBezTo>
                      <a:pt x="0" y="48"/>
                      <a:pt x="0" y="48"/>
                      <a:pt x="0" y="48"/>
                    </a:cubicBezTo>
                    <a:moveTo>
                      <a:pt x="92" y="0"/>
                    </a:moveTo>
                    <a:cubicBezTo>
                      <a:pt x="92" y="48"/>
                      <a:pt x="92" y="48"/>
                      <a:pt x="92" y="48"/>
                    </a:cubicBezTo>
                    <a:moveTo>
                      <a:pt x="183" y="0"/>
                    </a:moveTo>
                    <a:cubicBezTo>
                      <a:pt x="183" y="48"/>
                      <a:pt x="183" y="48"/>
                      <a:pt x="183" y="48"/>
                    </a:cubicBezTo>
                    <a:moveTo>
                      <a:pt x="62" y="33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7"/>
                      <a:pt x="55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7" y="0"/>
                      <a:pt x="30" y="7"/>
                      <a:pt x="30" y="1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1"/>
                      <a:pt x="37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5" y="49"/>
                      <a:pt x="62" y="41"/>
                      <a:pt x="62" y="33"/>
                    </a:cubicBezTo>
                    <a:close/>
                    <a:moveTo>
                      <a:pt x="153" y="33"/>
                    </a:moveTo>
                    <a:cubicBezTo>
                      <a:pt x="153" y="15"/>
                      <a:pt x="153" y="15"/>
                      <a:pt x="153" y="15"/>
                    </a:cubicBezTo>
                    <a:cubicBezTo>
                      <a:pt x="153" y="7"/>
                      <a:pt x="146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9" y="0"/>
                      <a:pt x="122" y="7"/>
                      <a:pt x="122" y="1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41"/>
                      <a:pt x="129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6" y="49"/>
                      <a:pt x="153" y="41"/>
                      <a:pt x="153" y="33"/>
                    </a:cubicBezTo>
                    <a:close/>
                    <a:moveTo>
                      <a:pt x="245" y="33"/>
                    </a:moveTo>
                    <a:cubicBezTo>
                      <a:pt x="245" y="15"/>
                      <a:pt x="245" y="15"/>
                      <a:pt x="245" y="15"/>
                    </a:cubicBezTo>
                    <a:cubicBezTo>
                      <a:pt x="245" y="7"/>
                      <a:pt x="237" y="0"/>
                      <a:pt x="22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0" y="0"/>
                      <a:pt x="213" y="7"/>
                      <a:pt x="213" y="15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1"/>
                      <a:pt x="220" y="49"/>
                      <a:pt x="229" y="49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237" y="49"/>
                      <a:pt x="245" y="41"/>
                      <a:pt x="245" y="33"/>
                    </a:cubicBezTo>
                    <a:close/>
                    <a:moveTo>
                      <a:pt x="0" y="163"/>
                    </a:moveTo>
                    <a:cubicBezTo>
                      <a:pt x="0" y="212"/>
                      <a:pt x="0" y="212"/>
                      <a:pt x="0" y="212"/>
                    </a:cubicBezTo>
                    <a:moveTo>
                      <a:pt x="92" y="163"/>
                    </a:moveTo>
                    <a:cubicBezTo>
                      <a:pt x="92" y="212"/>
                      <a:pt x="92" y="212"/>
                      <a:pt x="92" y="212"/>
                    </a:cubicBezTo>
                    <a:moveTo>
                      <a:pt x="183" y="163"/>
                    </a:moveTo>
                    <a:cubicBezTo>
                      <a:pt x="183" y="212"/>
                      <a:pt x="183" y="212"/>
                      <a:pt x="183" y="212"/>
                    </a:cubicBezTo>
                    <a:moveTo>
                      <a:pt x="62" y="196"/>
                    </a:move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0"/>
                      <a:pt x="55" y="163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37" y="163"/>
                      <a:pt x="30" y="170"/>
                      <a:pt x="30" y="179"/>
                    </a:cubicBezTo>
                    <a:cubicBezTo>
                      <a:pt x="30" y="196"/>
                      <a:pt x="30" y="196"/>
                      <a:pt x="30" y="196"/>
                    </a:cubicBezTo>
                    <a:cubicBezTo>
                      <a:pt x="30" y="205"/>
                      <a:pt x="37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55" y="212"/>
                      <a:pt x="62" y="205"/>
                      <a:pt x="62" y="196"/>
                    </a:cubicBezTo>
                    <a:close/>
                    <a:moveTo>
                      <a:pt x="153" y="196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0"/>
                      <a:pt x="146" y="163"/>
                      <a:pt x="137" y="163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29" y="163"/>
                      <a:pt x="122" y="170"/>
                      <a:pt x="122" y="179"/>
                    </a:cubicBezTo>
                    <a:cubicBezTo>
                      <a:pt x="122" y="196"/>
                      <a:pt x="122" y="196"/>
                      <a:pt x="122" y="196"/>
                    </a:cubicBezTo>
                    <a:cubicBezTo>
                      <a:pt x="122" y="205"/>
                      <a:pt x="129" y="212"/>
                      <a:pt x="137" y="212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46" y="212"/>
                      <a:pt x="153" y="205"/>
                      <a:pt x="153" y="196"/>
                    </a:cubicBezTo>
                    <a:close/>
                    <a:moveTo>
                      <a:pt x="245" y="196"/>
                    </a:moveTo>
                    <a:cubicBezTo>
                      <a:pt x="245" y="179"/>
                      <a:pt x="245" y="179"/>
                      <a:pt x="245" y="179"/>
                    </a:cubicBezTo>
                    <a:cubicBezTo>
                      <a:pt x="245" y="170"/>
                      <a:pt x="237" y="163"/>
                      <a:pt x="229" y="163"/>
                    </a:cubicBezTo>
                    <a:cubicBezTo>
                      <a:pt x="229" y="163"/>
                      <a:pt x="229" y="163"/>
                      <a:pt x="229" y="163"/>
                    </a:cubicBezTo>
                    <a:cubicBezTo>
                      <a:pt x="220" y="163"/>
                      <a:pt x="213" y="170"/>
                      <a:pt x="213" y="179"/>
                    </a:cubicBezTo>
                    <a:cubicBezTo>
                      <a:pt x="213" y="196"/>
                      <a:pt x="213" y="196"/>
                      <a:pt x="213" y="196"/>
                    </a:cubicBezTo>
                    <a:cubicBezTo>
                      <a:pt x="213" y="205"/>
                      <a:pt x="22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37" y="212"/>
                      <a:pt x="245" y="205"/>
                      <a:pt x="245" y="196"/>
                    </a:cubicBezTo>
                    <a:close/>
                    <a:moveTo>
                      <a:pt x="62" y="83"/>
                    </a:moveTo>
                    <a:cubicBezTo>
                      <a:pt x="62" y="131"/>
                      <a:pt x="62" y="131"/>
                      <a:pt x="62" y="131"/>
                    </a:cubicBezTo>
                    <a:moveTo>
                      <a:pt x="153" y="83"/>
                    </a:moveTo>
                    <a:cubicBezTo>
                      <a:pt x="153" y="131"/>
                      <a:pt x="153" y="131"/>
                      <a:pt x="153" y="131"/>
                    </a:cubicBezTo>
                    <a:moveTo>
                      <a:pt x="32" y="116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0"/>
                      <a:pt x="25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7" y="83"/>
                      <a:pt x="0" y="90"/>
                      <a:pt x="0" y="9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4"/>
                      <a:pt x="7" y="132"/>
                      <a:pt x="16" y="13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25" y="132"/>
                      <a:pt x="32" y="124"/>
                      <a:pt x="32" y="116"/>
                    </a:cubicBezTo>
                    <a:close/>
                    <a:moveTo>
                      <a:pt x="123" y="116"/>
                    </a:move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0"/>
                      <a:pt x="116" y="83"/>
                      <a:pt x="107" y="83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99" y="83"/>
                      <a:pt x="92" y="90"/>
                      <a:pt x="92" y="98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124"/>
                      <a:pt x="99" y="132"/>
                      <a:pt x="107" y="132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16" y="132"/>
                      <a:pt x="123" y="124"/>
                      <a:pt x="123" y="116"/>
                    </a:cubicBezTo>
                    <a:close/>
                    <a:moveTo>
                      <a:pt x="215" y="116"/>
                    </a:moveTo>
                    <a:cubicBezTo>
                      <a:pt x="215" y="98"/>
                      <a:pt x="215" y="98"/>
                      <a:pt x="215" y="98"/>
                    </a:cubicBezTo>
                    <a:cubicBezTo>
                      <a:pt x="215" y="90"/>
                      <a:pt x="207" y="83"/>
                      <a:pt x="199" y="83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0" y="83"/>
                      <a:pt x="183" y="90"/>
                      <a:pt x="183" y="98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24"/>
                      <a:pt x="190" y="132"/>
                      <a:pt x="199" y="132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7" y="132"/>
                      <a:pt x="215" y="124"/>
                      <a:pt x="215" y="116"/>
                    </a:cubicBezTo>
                    <a:close/>
                    <a:moveTo>
                      <a:pt x="245" y="83"/>
                    </a:moveTo>
                    <a:cubicBezTo>
                      <a:pt x="245" y="131"/>
                      <a:pt x="245" y="131"/>
                      <a:pt x="245" y="131"/>
                    </a:cubicBezTo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9AD081A8-D021-47DF-8609-AAF3FC2CA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810" y="3791553"/>
            <a:ext cx="330689" cy="330689"/>
          </a:xfrm>
          <a:prstGeom prst="rect">
            <a:avLst/>
          </a:prstGeom>
        </p:spPr>
      </p:pic>
      <p:pic>
        <p:nvPicPr>
          <p:cNvPr id="11" name="Graphic 10" descr="Cloud">
            <a:extLst>
              <a:ext uri="{FF2B5EF4-FFF2-40B4-BE49-F238E27FC236}">
                <a16:creationId xmlns:a16="http://schemas.microsoft.com/office/drawing/2014/main" id="{83742C80-EDB3-47AE-B162-8F19AE8F7E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528" t="24042" r="5458" b="23044"/>
          <a:stretch/>
        </p:blipFill>
        <p:spPr>
          <a:xfrm>
            <a:off x="3509440" y="2569671"/>
            <a:ext cx="5790503" cy="3601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6B458-91BC-4240-96AF-473AEDE0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API Management self-hosted gateway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63B887-A3A6-4131-AC7F-F2513660F30F}"/>
              </a:ext>
            </a:extLst>
          </p:cNvPr>
          <p:cNvGrpSpPr/>
          <p:nvPr/>
        </p:nvGrpSpPr>
        <p:grpSpPr>
          <a:xfrm>
            <a:off x="2735480" y="1167508"/>
            <a:ext cx="6721040" cy="367353"/>
            <a:chOff x="2586979" y="1476320"/>
            <a:chExt cx="6721040" cy="367353"/>
          </a:xfrm>
        </p:grpSpPr>
        <p:sp>
          <p:nvSpPr>
            <p:cNvPr id="18" name="Manufacturing_E99C" title="Icon of a robotic arm">
              <a:extLst>
                <a:ext uri="{FF2B5EF4-FFF2-40B4-BE49-F238E27FC236}">
                  <a16:creationId xmlns:a16="http://schemas.microsoft.com/office/drawing/2014/main" id="{C0B7118E-5149-4AD1-A08D-FC0C7D52A9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money" title="Icon of a creditcard with signal lines on top">
              <a:extLst>
                <a:ext uri="{FF2B5EF4-FFF2-40B4-BE49-F238E27FC236}">
                  <a16:creationId xmlns:a16="http://schemas.microsoft.com/office/drawing/2014/main" id="{05C8A3C5-13DB-44FA-BDA9-7DBD38EC0E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UniversalApp_E8CC" title="Icon of a cellphone in front of a tablet">
              <a:extLst>
                <a:ext uri="{FF2B5EF4-FFF2-40B4-BE49-F238E27FC236}">
                  <a16:creationId xmlns:a16="http://schemas.microsoft.com/office/drawing/2014/main" id="{91D0B948-7D7B-4CCD-BBE1-8DBCE6AD99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car_3" title="Icon of a car with signal lines on top">
              <a:extLst>
                <a:ext uri="{FF2B5EF4-FFF2-40B4-BE49-F238E27FC236}">
                  <a16:creationId xmlns:a16="http://schemas.microsoft.com/office/drawing/2014/main" id="{3FA85BFC-B29F-43A8-9A82-1B89A2AD3C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use" title="Icon of a house">
              <a:extLst>
                <a:ext uri="{FF2B5EF4-FFF2-40B4-BE49-F238E27FC236}">
                  <a16:creationId xmlns:a16="http://schemas.microsoft.com/office/drawing/2014/main" id="{4E7A815E-E626-45D2-B73D-5459C7C537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watch" title="Icon of a smart watch">
              <a:extLst>
                <a:ext uri="{FF2B5EF4-FFF2-40B4-BE49-F238E27FC236}">
                  <a16:creationId xmlns:a16="http://schemas.microsoft.com/office/drawing/2014/main" id="{AA528DB1-849C-4F46-8116-E189627C8E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camera_4" title="Icon of a security camera">
              <a:extLst>
                <a:ext uri="{FF2B5EF4-FFF2-40B4-BE49-F238E27FC236}">
                  <a16:creationId xmlns:a16="http://schemas.microsoft.com/office/drawing/2014/main" id="{3054AF19-30F1-49CB-8004-FE4D2D9C01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peakers_E7F5" title="Icon of a speaker">
              <a:extLst>
                <a:ext uri="{FF2B5EF4-FFF2-40B4-BE49-F238E27FC236}">
                  <a16:creationId xmlns:a16="http://schemas.microsoft.com/office/drawing/2014/main" id="{CC1DE742-A77E-4523-80F9-1B25E35CD7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HoloLens_EC94" title="Icon of Microsoft HoloLens">
              <a:extLst>
                <a:ext uri="{FF2B5EF4-FFF2-40B4-BE49-F238E27FC236}">
                  <a16:creationId xmlns:a16="http://schemas.microsoft.com/office/drawing/2014/main" id="{B3E82603-B848-40BD-9FC6-927E4C4E8B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Game_E7FC" title="Icon of a game controller">
              <a:extLst>
                <a:ext uri="{FF2B5EF4-FFF2-40B4-BE49-F238E27FC236}">
                  <a16:creationId xmlns:a16="http://schemas.microsoft.com/office/drawing/2014/main" id="{E51443A8-CAD6-47B2-8BB5-8A2FDBBF3F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1DDD33C-A1A8-4825-A7B4-379BDAE6D0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ShoppingCart_E7BF" title="Icon of a shopping cart">
              <a:extLst>
                <a:ext uri="{FF2B5EF4-FFF2-40B4-BE49-F238E27FC236}">
                  <a16:creationId xmlns:a16="http://schemas.microsoft.com/office/drawing/2014/main" id="{4E0CAABE-B64B-400F-B167-8013AC250A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656AFFC-66D9-4553-899C-F248BF1B3EE8}"/>
              </a:ext>
            </a:extLst>
          </p:cNvPr>
          <p:cNvGrpSpPr/>
          <p:nvPr/>
        </p:nvGrpSpPr>
        <p:grpSpPr>
          <a:xfrm>
            <a:off x="5452760" y="3602427"/>
            <a:ext cx="1852899" cy="1273124"/>
            <a:chOff x="5381832" y="3109945"/>
            <a:chExt cx="1852899" cy="127312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29D06BA-196E-4BAD-B6F5-6847576F0F20}"/>
                </a:ext>
              </a:extLst>
            </p:cNvPr>
            <p:cNvGrpSpPr/>
            <p:nvPr/>
          </p:nvGrpSpPr>
          <p:grpSpPr>
            <a:xfrm>
              <a:off x="5409710" y="3109945"/>
              <a:ext cx="1738350" cy="1214879"/>
              <a:chOff x="5409710" y="3109945"/>
              <a:chExt cx="1738350" cy="1214879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1C817C09-CCA0-44C8-85F5-E7C1507FE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9245" y="3109945"/>
                <a:ext cx="476250" cy="476250"/>
              </a:xfrm>
              <a:prstGeom prst="rect">
                <a:avLst/>
              </a:prstGeom>
            </p:spPr>
          </p:pic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93290D0-91F7-4F85-BA25-B4631068DD05}"/>
                  </a:ext>
                </a:extLst>
              </p:cNvPr>
              <p:cNvGrpSpPr/>
              <p:nvPr/>
            </p:nvGrpSpPr>
            <p:grpSpPr>
              <a:xfrm>
                <a:off x="5409710" y="3698561"/>
                <a:ext cx="1738350" cy="626263"/>
                <a:chOff x="2070698" y="5942167"/>
                <a:chExt cx="2325282" cy="709106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842C3EE-4187-4E18-A343-E2F120149B42}"/>
                    </a:ext>
                  </a:extLst>
                </p:cNvPr>
                <p:cNvGrpSpPr/>
                <p:nvPr/>
              </p:nvGrpSpPr>
              <p:grpSpPr>
                <a:xfrm>
                  <a:off x="2070698" y="5942167"/>
                  <a:ext cx="769763" cy="709106"/>
                  <a:chOff x="2070698" y="5942167"/>
                  <a:chExt cx="769763" cy="709106"/>
                </a:xfrm>
              </p:grpSpPr>
              <p:pic>
                <p:nvPicPr>
                  <p:cNvPr id="41" name="Graphic 40" descr="Tools">
                    <a:extLst>
                      <a:ext uri="{FF2B5EF4-FFF2-40B4-BE49-F238E27FC236}">
                        <a16:creationId xmlns:a16="http://schemas.microsoft.com/office/drawing/2014/main" id="{EF6F7343-9CBA-4EF6-990A-2D950E0E7E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84750" y="5942167"/>
                    <a:ext cx="341659" cy="341659"/>
                  </a:xfrm>
                  <a:prstGeom prst="rect">
                    <a:avLst/>
                  </a:prstGeom>
                </p:spPr>
              </p:pic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FFB8A37-7CC5-4534-B9F0-CE14C0551F80}"/>
                      </a:ext>
                    </a:extLst>
                  </p:cNvPr>
                  <p:cNvSpPr txBox="1"/>
                  <p:nvPr/>
                </p:nvSpPr>
                <p:spPr>
                  <a:xfrm>
                    <a:off x="2070698" y="6312719"/>
                    <a:ext cx="76976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Management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Plane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E3A84E5C-34F9-49D9-A60B-B77CE6AE47DF}"/>
                    </a:ext>
                  </a:extLst>
                </p:cNvPr>
                <p:cNvGrpSpPr/>
                <p:nvPr/>
              </p:nvGrpSpPr>
              <p:grpSpPr>
                <a:xfrm>
                  <a:off x="2994763" y="5942167"/>
                  <a:ext cx="553358" cy="590992"/>
                  <a:chOff x="2994763" y="5942167"/>
                  <a:chExt cx="553358" cy="590992"/>
                </a:xfrm>
              </p:grpSpPr>
              <p:pic>
                <p:nvPicPr>
                  <p:cNvPr id="43" name="Graphic 42" descr="Door Open">
                    <a:extLst>
                      <a:ext uri="{FF2B5EF4-FFF2-40B4-BE49-F238E27FC236}">
                        <a16:creationId xmlns:a16="http://schemas.microsoft.com/office/drawing/2014/main" id="{86F45A98-5A11-4E81-AA08-F5276D8D77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0613" y="5942167"/>
                    <a:ext cx="341659" cy="341659"/>
                  </a:xfrm>
                  <a:prstGeom prst="rect">
                    <a:avLst/>
                  </a:prstGeom>
                </p:spPr>
              </p:pic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756BE45-37A6-474C-8EF6-F9C10DE6A5CC}"/>
                      </a:ext>
                    </a:extLst>
                  </p:cNvPr>
                  <p:cNvSpPr txBox="1"/>
                  <p:nvPr/>
                </p:nvSpPr>
                <p:spPr>
                  <a:xfrm>
                    <a:off x="2994763" y="6317715"/>
                    <a:ext cx="553358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Gateway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FAADA730-96F4-42F9-B37A-4A055020CC37}"/>
                    </a:ext>
                  </a:extLst>
                </p:cNvPr>
                <p:cNvGrpSpPr/>
                <p:nvPr/>
              </p:nvGrpSpPr>
              <p:grpSpPr>
                <a:xfrm>
                  <a:off x="3780107" y="5942168"/>
                  <a:ext cx="615873" cy="709105"/>
                  <a:chOff x="3780107" y="5942168"/>
                  <a:chExt cx="615873" cy="709105"/>
                </a:xfrm>
              </p:grpSpPr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A55FDB49-5720-4E17-B7D8-C98BE9841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3916476" y="5942168"/>
                    <a:ext cx="341658" cy="341658"/>
                  </a:xfrm>
                  <a:prstGeom prst="rect">
                    <a:avLst/>
                  </a:prstGeom>
                </p:spPr>
              </p:pic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38AB5E32-7326-49BD-B5E6-E4EB9EA127AD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107" y="6312719"/>
                    <a:ext cx="6158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Developer</a:t>
                    </a:r>
                    <a:br>
                      <a:rPr lang="en-US" sz="800" dirty="0">
                        <a:solidFill>
                          <a:schemeClr val="bg1"/>
                        </a:solidFill>
                      </a:rPr>
                    </a:br>
                    <a:r>
                      <a:rPr lang="en-US" sz="800" dirty="0">
                        <a:solidFill>
                          <a:schemeClr val="bg1"/>
                        </a:solidFill>
                      </a:rPr>
                      <a:t>Portal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945EA5F-FD12-40DE-92A9-F31717E0A08D}"/>
                </a:ext>
              </a:extLst>
            </p:cNvPr>
            <p:cNvSpPr/>
            <p:nvPr/>
          </p:nvSpPr>
          <p:spPr>
            <a:xfrm>
              <a:off x="5381832" y="3109945"/>
              <a:ext cx="1852899" cy="1273124"/>
            </a:xfrm>
            <a:prstGeom prst="rect">
              <a:avLst/>
            </a:prstGeom>
            <a:noFill/>
            <a:ln>
              <a:solidFill>
                <a:srgbClr val="59B4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C825729-4268-4C8D-8DDE-42567760E260}"/>
              </a:ext>
            </a:extLst>
          </p:cNvPr>
          <p:cNvGrpSpPr/>
          <p:nvPr/>
        </p:nvGrpSpPr>
        <p:grpSpPr>
          <a:xfrm>
            <a:off x="4726275" y="5285707"/>
            <a:ext cx="3044250" cy="488892"/>
            <a:chOff x="4661585" y="5904844"/>
            <a:chExt cx="2738168" cy="447653"/>
          </a:xfrm>
        </p:grpSpPr>
        <p:sp>
          <p:nvSpPr>
            <p:cNvPr id="102" name="Freeform 13" title="Icon of a cloud">
              <a:extLst>
                <a:ext uri="{FF2B5EF4-FFF2-40B4-BE49-F238E27FC236}">
                  <a16:creationId xmlns:a16="http://schemas.microsoft.com/office/drawing/2014/main" id="{CDB0C402-D118-4607-8B8F-992B2CC404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E948744C-3841-44E0-A467-BAE36E46FDA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Database_EFC7" title="Icon of a cylinder">
              <a:extLst>
                <a:ext uri="{FF2B5EF4-FFF2-40B4-BE49-F238E27FC236}">
                  <a16:creationId xmlns:a16="http://schemas.microsoft.com/office/drawing/2014/main" id="{F54A0EB7-EFA8-44DB-978A-957D031ADA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binary" title="Icon of binary code, ones and zeros">
              <a:extLst>
                <a:ext uri="{FF2B5EF4-FFF2-40B4-BE49-F238E27FC236}">
                  <a16:creationId xmlns:a16="http://schemas.microsoft.com/office/drawing/2014/main" id="{B8F345D3-F976-4F94-B817-FB2B4B9975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server" title="Icon of a server tower">
              <a:extLst>
                <a:ext uri="{FF2B5EF4-FFF2-40B4-BE49-F238E27FC236}">
                  <a16:creationId xmlns:a16="http://schemas.microsoft.com/office/drawing/2014/main" id="{A8DB6522-8992-42EB-A17B-A84B472B62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49777A2-93CE-4943-AA00-D9B0C8121102}"/>
              </a:ext>
            </a:extLst>
          </p:cNvPr>
          <p:cNvCxnSpPr/>
          <p:nvPr/>
        </p:nvCxnSpPr>
        <p:spPr>
          <a:xfrm>
            <a:off x="6056103" y="1630900"/>
            <a:ext cx="322195" cy="19460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D0304FA-58AA-4839-A038-1C12B87CB5F0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379210" y="4875551"/>
            <a:ext cx="279637" cy="4623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B9397AE-3056-458B-A31E-E514491D7FD9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1294339" y="1570610"/>
            <a:ext cx="4376214" cy="6095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34206F7-E520-4F1B-A6FE-50C8C132BB73}"/>
              </a:ext>
            </a:extLst>
          </p:cNvPr>
          <p:cNvCxnSpPr>
            <a:cxnSpLocks/>
          </p:cNvCxnSpPr>
          <p:nvPr/>
        </p:nvCxnSpPr>
        <p:spPr>
          <a:xfrm flipH="1" flipV="1">
            <a:off x="1898637" y="4058094"/>
            <a:ext cx="377500" cy="226400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EADAC1D-85F3-4595-BF0C-AF0FCE96E1D0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1547344" y="3956898"/>
            <a:ext cx="197466" cy="259173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5AC0CF6-5EBA-4437-A637-8B2BBD8AC1C9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10040300" y="3824422"/>
            <a:ext cx="429580" cy="16534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02F9DF3-95BB-46C4-968E-7FD90F2123AD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874956" y="4155111"/>
            <a:ext cx="229164" cy="3763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5B1AA4-A28E-4CAB-95B8-0A1718EE8DA6}"/>
              </a:ext>
            </a:extLst>
          </p:cNvPr>
          <p:cNvCxnSpPr>
            <a:cxnSpLocks/>
          </p:cNvCxnSpPr>
          <p:nvPr/>
        </p:nvCxnSpPr>
        <p:spPr>
          <a:xfrm flipV="1">
            <a:off x="5565725" y="4875552"/>
            <a:ext cx="330356" cy="40639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10ED37-1CC9-48F3-9CF4-DB7AA8DD092A}"/>
              </a:ext>
            </a:extLst>
          </p:cNvPr>
          <p:cNvCxnSpPr>
            <a:endCxn id="102" idx="19"/>
          </p:cNvCxnSpPr>
          <p:nvPr/>
        </p:nvCxnSpPr>
        <p:spPr>
          <a:xfrm>
            <a:off x="6758570" y="4875271"/>
            <a:ext cx="573077" cy="58526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BDE15CB-42AF-4893-AE25-C64EED01C833}"/>
              </a:ext>
            </a:extLst>
          </p:cNvPr>
          <p:cNvGrpSpPr/>
          <p:nvPr/>
        </p:nvGrpSpPr>
        <p:grpSpPr>
          <a:xfrm>
            <a:off x="165734" y="1959735"/>
            <a:ext cx="1810705" cy="915141"/>
            <a:chOff x="320365" y="3416002"/>
            <a:chExt cx="1810705" cy="91514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961988A-64EF-45FD-935D-AED36E90B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0365" y="3416002"/>
              <a:ext cx="1810705" cy="915141"/>
            </a:xfrm>
            <a:prstGeom prst="rect">
              <a:avLst/>
            </a:prstGeom>
          </p:spPr>
        </p:pic>
        <p:sp>
          <p:nvSpPr>
            <p:cNvPr id="12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F5FE9B16-0F90-4B2C-8321-03F03D5CA0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314" y="3909498"/>
              <a:ext cx="347219" cy="272729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8" name="Graphic 57">
            <a:extLst>
              <a:ext uri="{FF2B5EF4-FFF2-40B4-BE49-F238E27FC236}">
                <a16:creationId xmlns:a16="http://schemas.microsoft.com/office/drawing/2014/main" id="{B91F5A23-6B96-4AAB-8920-BD911F328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650" y="2014836"/>
            <a:ext cx="330689" cy="33068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8E4AB2-A562-488D-BFCB-ADDD86EEF6CD}"/>
              </a:ext>
            </a:extLst>
          </p:cNvPr>
          <p:cNvCxnSpPr>
            <a:cxnSpLocks/>
            <a:endCxn id="123" idx="1"/>
          </p:cNvCxnSpPr>
          <p:nvPr/>
        </p:nvCxnSpPr>
        <p:spPr>
          <a:xfrm flipH="1">
            <a:off x="607375" y="2263140"/>
            <a:ext cx="463711" cy="1900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23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FC1F-2C21-4E5D-9F05-06EAEFBA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NL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B6D3F-C736-4F3A-9EE4-106439E3F3D8}"/>
              </a:ext>
            </a:extLst>
          </p:cNvPr>
          <p:cNvGrpSpPr/>
          <p:nvPr/>
        </p:nvGrpSpPr>
        <p:grpSpPr>
          <a:xfrm>
            <a:off x="246063" y="1090613"/>
            <a:ext cx="11701462" cy="766762"/>
            <a:chOff x="246063" y="1090613"/>
            <a:chExt cx="11701462" cy="766762"/>
          </a:xfrm>
          <a:solidFill>
            <a:srgbClr val="5B9BD5"/>
          </a:solidFill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761BAC5-7700-4395-BD87-91714040BEF4}"/>
                </a:ext>
              </a:extLst>
            </p:cNvPr>
            <p:cNvGrpSpPr/>
            <p:nvPr/>
          </p:nvGrpSpPr>
          <p:grpSpPr>
            <a:xfrm>
              <a:off x="246063" y="1090613"/>
              <a:ext cx="11701462" cy="766762"/>
              <a:chOff x="246063" y="1090613"/>
              <a:chExt cx="11701462" cy="766762"/>
            </a:xfrm>
            <a:grpFill/>
          </p:grpSpPr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CF70B897-3206-48BC-9539-31FA75AD3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063" y="1090613"/>
                <a:ext cx="4500563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CCA5BAB1-054A-41A8-B4C5-8079D285F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6625" y="1090613"/>
                <a:ext cx="107950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id="{D0507EA4-6C40-473B-843B-3DE6B3CFA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6125" y="1090613"/>
                <a:ext cx="252095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22" name="Rectangle 8">
                <a:extLst>
                  <a:ext uri="{FF2B5EF4-FFF2-40B4-BE49-F238E27FC236}">
                    <a16:creationId xmlns:a16="http://schemas.microsoft.com/office/drawing/2014/main" id="{048C1BF0-E0E6-4C18-A5B5-DE087B490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7075" y="1090613"/>
                <a:ext cx="107950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7488D734-5918-40D8-B150-4A6F2ADBF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6575" y="1090613"/>
                <a:ext cx="252095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</p:grp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D6219858-7920-4149-9855-E8A485CC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1333500"/>
              <a:ext cx="2370138" cy="339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Azure API Management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FA655A27-BF45-4972-9206-873F522C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1333500"/>
              <a:ext cx="2098675" cy="339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Self Hosted Gateway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7750DD-3083-4FA3-A8A7-AFF7B5B65410}"/>
              </a:ext>
            </a:extLst>
          </p:cNvPr>
          <p:cNvGrpSpPr/>
          <p:nvPr/>
        </p:nvGrpSpPr>
        <p:grpSpPr>
          <a:xfrm>
            <a:off x="338138" y="1897544"/>
            <a:ext cx="9613900" cy="609600"/>
            <a:chOff x="338138" y="1897544"/>
            <a:chExt cx="9613900" cy="609600"/>
          </a:xfrm>
        </p:grpSpPr>
        <p:pic>
          <p:nvPicPr>
            <p:cNvPr id="7" name="Graphic 6" descr="Smiling face with solid fill">
              <a:extLst>
                <a:ext uri="{FF2B5EF4-FFF2-40B4-BE49-F238E27FC236}">
                  <a16:creationId xmlns:a16="http://schemas.microsoft.com/office/drawing/2014/main" id="{68C16631-98AC-457A-A195-8ABB0E7A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95079" y="1897544"/>
              <a:ext cx="609600" cy="609600"/>
            </a:xfrm>
            <a:prstGeom prst="rect">
              <a:avLst/>
            </a:prstGeom>
          </p:spPr>
        </p:pic>
        <p:pic>
          <p:nvPicPr>
            <p:cNvPr id="16" name="Graphic 15" descr="Smiling face with solid fill">
              <a:extLst>
                <a:ext uri="{FF2B5EF4-FFF2-40B4-BE49-F238E27FC236}">
                  <a16:creationId xmlns:a16="http://schemas.microsoft.com/office/drawing/2014/main" id="{AE1590BE-0361-4B7A-A699-E6B1948FD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0363" y="1897544"/>
              <a:ext cx="609600" cy="609600"/>
            </a:xfrm>
            <a:prstGeom prst="rect">
              <a:avLst/>
            </a:prstGeom>
          </p:spPr>
        </p:pic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01514F4-9DEA-465E-BD85-944CC48B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2041525"/>
              <a:ext cx="42910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Single pane for management and monitoring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DBDD31C-F784-4A96-B77E-79FE647F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2041525"/>
              <a:ext cx="4333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3CF3628C-CAA0-4538-9694-717DBF45B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2041525"/>
              <a:ext cx="4333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5D9B21-A404-4A7D-A27C-9E529FA76797}"/>
              </a:ext>
            </a:extLst>
          </p:cNvPr>
          <p:cNvGrpSpPr/>
          <p:nvPr/>
        </p:nvGrpSpPr>
        <p:grpSpPr>
          <a:xfrm>
            <a:off x="338138" y="2541263"/>
            <a:ext cx="11244262" cy="609600"/>
            <a:chOff x="338138" y="2541263"/>
            <a:chExt cx="11244262" cy="609600"/>
          </a:xfrm>
        </p:grpSpPr>
        <p:pic>
          <p:nvPicPr>
            <p:cNvPr id="9" name="Graphic 8" descr="Smiling face with solid fill">
              <a:extLst>
                <a:ext uri="{FF2B5EF4-FFF2-40B4-BE49-F238E27FC236}">
                  <a16:creationId xmlns:a16="http://schemas.microsoft.com/office/drawing/2014/main" id="{C7669015-255B-459D-BCA3-5A102C57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95079" y="2541263"/>
              <a:ext cx="609600" cy="609600"/>
            </a:xfrm>
            <a:prstGeom prst="rect">
              <a:avLst/>
            </a:prstGeom>
          </p:spPr>
        </p:pic>
        <p:pic>
          <p:nvPicPr>
            <p:cNvPr id="17" name="Graphic 16" descr="Confused face with solid fill">
              <a:extLst>
                <a:ext uri="{FF2B5EF4-FFF2-40B4-BE49-F238E27FC236}">
                  <a16:creationId xmlns:a16="http://schemas.microsoft.com/office/drawing/2014/main" id="{8DBB168D-1FC1-4126-9A80-F509D2906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600363" y="2541263"/>
              <a:ext cx="609600" cy="609600"/>
            </a:xfrm>
            <a:prstGeom prst="rect">
              <a:avLst/>
            </a:prstGeom>
          </p:spPr>
        </p:pic>
        <p:sp>
          <p:nvSpPr>
            <p:cNvPr id="29" name="Rectangle 15">
              <a:extLst>
                <a:ext uri="{FF2B5EF4-FFF2-40B4-BE49-F238E27FC236}">
                  <a16:creationId xmlns:a16="http://schemas.microsoft.com/office/drawing/2014/main" id="{399A3948-DAD9-4040-B7B8-F7970EFCC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2689225"/>
              <a:ext cx="26971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Infrastructure management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326BCCA3-2CB6-4546-8018-89796AFC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2689225"/>
              <a:ext cx="10207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Microsoft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32EFDAC-78FA-4F5D-BF0E-131612554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2689225"/>
              <a:ext cx="2063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Shared responsibility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503229-548E-4959-A5EF-DEA32DEAB395}"/>
              </a:ext>
            </a:extLst>
          </p:cNvPr>
          <p:cNvGrpSpPr/>
          <p:nvPr/>
        </p:nvGrpSpPr>
        <p:grpSpPr>
          <a:xfrm>
            <a:off x="338138" y="3184982"/>
            <a:ext cx="11244262" cy="609600"/>
            <a:chOff x="338138" y="3184982"/>
            <a:chExt cx="11244262" cy="609600"/>
          </a:xfrm>
        </p:grpSpPr>
        <p:pic>
          <p:nvPicPr>
            <p:cNvPr id="10" name="Graphic 9" descr="Smiling face with solid fill">
              <a:extLst>
                <a:ext uri="{FF2B5EF4-FFF2-40B4-BE49-F238E27FC236}">
                  <a16:creationId xmlns:a16="http://schemas.microsoft.com/office/drawing/2014/main" id="{A571F80A-6261-4D81-8F22-472758792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95079" y="3184982"/>
              <a:ext cx="609600" cy="609600"/>
            </a:xfrm>
            <a:prstGeom prst="rect">
              <a:avLst/>
            </a:prstGeom>
          </p:spPr>
        </p:pic>
        <p:pic>
          <p:nvPicPr>
            <p:cNvPr id="18" name="Graphic 17" descr="Confused face with solid fill">
              <a:extLst>
                <a:ext uri="{FF2B5EF4-FFF2-40B4-BE49-F238E27FC236}">
                  <a16:creationId xmlns:a16="http://schemas.microsoft.com/office/drawing/2014/main" id="{F841BF89-28F0-441E-A5F6-4587A1F0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600363" y="3184982"/>
              <a:ext cx="609600" cy="609600"/>
            </a:xfrm>
            <a:prstGeom prst="rect">
              <a:avLst/>
            </a:prstGeom>
          </p:spPr>
        </p:pic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45705B4C-09B1-4CCB-8226-A37A93762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3336925"/>
              <a:ext cx="21066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Uptime responsibility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271E5CC2-D1D0-4551-96E0-93C8F25B9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3336925"/>
              <a:ext cx="10207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Microsoft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E4DF8A86-875F-4039-8121-B9AB6943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3336925"/>
              <a:ext cx="2063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Shared responsibility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C85A82-F152-4391-827A-614378C6957F}"/>
              </a:ext>
            </a:extLst>
          </p:cNvPr>
          <p:cNvGrpSpPr/>
          <p:nvPr/>
        </p:nvGrpSpPr>
        <p:grpSpPr>
          <a:xfrm>
            <a:off x="338138" y="3831692"/>
            <a:ext cx="10113962" cy="609600"/>
            <a:chOff x="338138" y="3831692"/>
            <a:chExt cx="10113962" cy="609600"/>
          </a:xfrm>
        </p:grpSpPr>
        <p:pic>
          <p:nvPicPr>
            <p:cNvPr id="13" name="Graphic 12" descr="Neutral face with solid fill">
              <a:extLst>
                <a:ext uri="{FF2B5EF4-FFF2-40B4-BE49-F238E27FC236}">
                  <a16:creationId xmlns:a16="http://schemas.microsoft.com/office/drawing/2014/main" id="{85113A02-213F-497A-A82B-B089A4EA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995079" y="3831692"/>
              <a:ext cx="609600" cy="609600"/>
            </a:xfrm>
            <a:prstGeom prst="rect">
              <a:avLst/>
            </a:prstGeom>
          </p:spPr>
        </p:pic>
        <p:pic>
          <p:nvPicPr>
            <p:cNvPr id="19" name="Graphic 18" descr="Smiling face with solid fill">
              <a:extLst>
                <a:ext uri="{FF2B5EF4-FFF2-40B4-BE49-F238E27FC236}">
                  <a16:creationId xmlns:a16="http://schemas.microsoft.com/office/drawing/2014/main" id="{6DD1F58C-F33B-44BC-8EA3-9FF20D78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0363" y="3831692"/>
              <a:ext cx="609600" cy="609600"/>
            </a:xfrm>
            <a:prstGeom prst="rect">
              <a:avLst/>
            </a:prstGeom>
          </p:spPr>
        </p:pic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82DD47C2-5784-4016-B5A1-B31CDEB1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3983038"/>
              <a:ext cx="882650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Latency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17AA6B4C-91CB-4970-BD9E-2E326E406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3983038"/>
              <a:ext cx="1817688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Possibly elevated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655ED968-4513-4DD9-900C-2A3B7E8E2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3983038"/>
              <a:ext cx="933450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Minimal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F0CC1F-1279-4A34-9406-A24EF22B34AB}"/>
              </a:ext>
            </a:extLst>
          </p:cNvPr>
          <p:cNvGrpSpPr/>
          <p:nvPr/>
        </p:nvGrpSpPr>
        <p:grpSpPr>
          <a:xfrm>
            <a:off x="338138" y="4478402"/>
            <a:ext cx="11071225" cy="609600"/>
            <a:chOff x="338138" y="4478402"/>
            <a:chExt cx="11071225" cy="609600"/>
          </a:xfrm>
        </p:grpSpPr>
        <p:pic>
          <p:nvPicPr>
            <p:cNvPr id="14" name="Graphic 13" descr="Neutral face with solid fill">
              <a:extLst>
                <a:ext uri="{FF2B5EF4-FFF2-40B4-BE49-F238E27FC236}">
                  <a16:creationId xmlns:a16="http://schemas.microsoft.com/office/drawing/2014/main" id="{95BEE096-83B8-4487-8D1A-5AE1822A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995079" y="4478402"/>
              <a:ext cx="609600" cy="609600"/>
            </a:xfrm>
            <a:prstGeom prst="rect">
              <a:avLst/>
            </a:prstGeom>
          </p:spPr>
        </p:pic>
        <p:pic>
          <p:nvPicPr>
            <p:cNvPr id="20" name="Graphic 19" descr="Neutral face with solid fill">
              <a:extLst>
                <a:ext uri="{FF2B5EF4-FFF2-40B4-BE49-F238E27FC236}">
                  <a16:creationId xmlns:a16="http://schemas.microsoft.com/office/drawing/2014/main" id="{71DA67DA-02BA-42F0-B15F-661C24594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0363" y="4478402"/>
              <a:ext cx="609600" cy="609600"/>
            </a:xfrm>
            <a:prstGeom prst="rect">
              <a:avLst/>
            </a:prstGeom>
          </p:spPr>
        </p:pic>
        <p:sp>
          <p:nvSpPr>
            <p:cNvPr id="38" name="Rectangle 24">
              <a:extLst>
                <a:ext uri="{FF2B5EF4-FFF2-40B4-BE49-F238E27FC236}">
                  <a16:creationId xmlns:a16="http://schemas.microsoft.com/office/drawing/2014/main" id="{867B9323-2E30-42DC-AE65-665C1002A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4633913"/>
              <a:ext cx="23876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Security and compliance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49E677AE-2995-4124-B733-E08DFC117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4633913"/>
              <a:ext cx="19716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Possibly challenging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26">
              <a:extLst>
                <a:ext uri="{FF2B5EF4-FFF2-40B4-BE49-F238E27FC236}">
                  <a16:creationId xmlns:a16="http://schemas.microsoft.com/office/drawing/2014/main" id="{86B1CD7D-4E21-4E80-98ED-E7D5DB1B3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4633913"/>
              <a:ext cx="18907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Own infrastructure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58AE83-DFBE-438A-B319-7DE0F1B82152}"/>
              </a:ext>
            </a:extLst>
          </p:cNvPr>
          <p:cNvGrpSpPr/>
          <p:nvPr/>
        </p:nvGrpSpPr>
        <p:grpSpPr>
          <a:xfrm>
            <a:off x="338138" y="5122121"/>
            <a:ext cx="9567862" cy="609600"/>
            <a:chOff x="338138" y="5122121"/>
            <a:chExt cx="9567862" cy="609600"/>
          </a:xfrm>
        </p:grpSpPr>
        <p:pic>
          <p:nvPicPr>
            <p:cNvPr id="15" name="Graphic 14" descr="Confused face with solid fill">
              <a:extLst>
                <a:ext uri="{FF2B5EF4-FFF2-40B4-BE49-F238E27FC236}">
                  <a16:creationId xmlns:a16="http://schemas.microsoft.com/office/drawing/2014/main" id="{46D9349D-4844-4FF7-820B-EDBB057DE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95079" y="5122121"/>
              <a:ext cx="609600" cy="609600"/>
            </a:xfrm>
            <a:prstGeom prst="rect">
              <a:avLst/>
            </a:prstGeom>
          </p:spPr>
        </p:pic>
        <p:pic>
          <p:nvPicPr>
            <p:cNvPr id="21" name="Graphic 20" descr="Smiling face with solid fill">
              <a:extLst>
                <a:ext uri="{FF2B5EF4-FFF2-40B4-BE49-F238E27FC236}">
                  <a16:creationId xmlns:a16="http://schemas.microsoft.com/office/drawing/2014/main" id="{90B6E9BF-9373-425A-99C4-42F45F780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0363" y="5122121"/>
              <a:ext cx="609600" cy="609600"/>
            </a:xfrm>
            <a:prstGeom prst="rect">
              <a:avLst/>
            </a:prstGeom>
          </p:spPr>
        </p:pic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98F73DA5-EB45-40F4-8A69-77AA540E7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5281613"/>
              <a:ext cx="14795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Egress charges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8B82D5D8-5993-4A3A-9C78-BB2A229E4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5281613"/>
              <a:ext cx="4333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E9DD53C1-A4F8-4011-8E39-458BBBB44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5281613"/>
              <a:ext cx="3873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No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42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2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E74EFB-561C-4B15-AA86-0F5A80A3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Features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9DF3-1464-4DDE-89E1-E0B80F8B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Centralized management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FD23CB-E81F-4F98-9327-003B84EEB973}"/>
              </a:ext>
            </a:extLst>
          </p:cNvPr>
          <p:cNvGrpSpPr/>
          <p:nvPr/>
        </p:nvGrpSpPr>
        <p:grpSpPr>
          <a:xfrm>
            <a:off x="1256171" y="2816678"/>
            <a:ext cx="2889450" cy="2376787"/>
            <a:chOff x="1256171" y="2816678"/>
            <a:chExt cx="2889450" cy="2376787"/>
          </a:xfrm>
        </p:grpSpPr>
        <p:sp>
          <p:nvSpPr>
            <p:cNvPr id="15" name="Rectangle 14" descr="Cloud">
              <a:extLst>
                <a:ext uri="{FF2B5EF4-FFF2-40B4-BE49-F238E27FC236}">
                  <a16:creationId xmlns:a16="http://schemas.microsoft.com/office/drawing/2014/main" id="{0AFC82D3-C4D3-411B-B238-6442D72F1CBA}"/>
                </a:ext>
              </a:extLst>
            </p:cNvPr>
            <p:cNvSpPr/>
            <p:nvPr/>
          </p:nvSpPr>
          <p:spPr>
            <a:xfrm>
              <a:off x="2050769" y="2816678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C9D67A-A942-47A5-8448-8410A09315B7}"/>
                </a:ext>
              </a:extLst>
            </p:cNvPr>
            <p:cNvSpPr/>
            <p:nvPr/>
          </p:nvSpPr>
          <p:spPr>
            <a:xfrm>
              <a:off x="1256171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Manage from Azure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401CF6-314A-4B69-935C-0139BAB9CD65}"/>
              </a:ext>
            </a:extLst>
          </p:cNvPr>
          <p:cNvGrpSpPr/>
          <p:nvPr/>
        </p:nvGrpSpPr>
        <p:grpSpPr>
          <a:xfrm>
            <a:off x="4651275" y="2816678"/>
            <a:ext cx="2889450" cy="2376787"/>
            <a:chOff x="4651275" y="2816678"/>
            <a:chExt cx="2889450" cy="2376787"/>
          </a:xfrm>
        </p:grpSpPr>
        <p:sp>
          <p:nvSpPr>
            <p:cNvPr id="19" name="Rectangle 18" descr="Repeat">
              <a:extLst>
                <a:ext uri="{FF2B5EF4-FFF2-40B4-BE49-F238E27FC236}">
                  <a16:creationId xmlns:a16="http://schemas.microsoft.com/office/drawing/2014/main" id="{860D8572-9FA2-4A2D-ABCA-C6361373D76A}"/>
                </a:ext>
              </a:extLst>
            </p:cNvPr>
            <p:cNvSpPr/>
            <p:nvPr/>
          </p:nvSpPr>
          <p:spPr>
            <a:xfrm>
              <a:off x="5445873" y="2816678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D0F03-D2BA-4965-8F4C-147AFAE21ACF}"/>
                </a:ext>
              </a:extLst>
            </p:cNvPr>
            <p:cNvSpPr/>
            <p:nvPr/>
          </p:nvSpPr>
          <p:spPr>
            <a:xfrm>
              <a:off x="4651275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Pushed to local instances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F159CE-9BDA-452F-9AF0-49128FA27D5C}"/>
              </a:ext>
            </a:extLst>
          </p:cNvPr>
          <p:cNvGrpSpPr/>
          <p:nvPr/>
        </p:nvGrpSpPr>
        <p:grpSpPr>
          <a:xfrm>
            <a:off x="8046378" y="2816678"/>
            <a:ext cx="2889450" cy="2376787"/>
            <a:chOff x="8046378" y="2816678"/>
            <a:chExt cx="2889450" cy="2376787"/>
          </a:xfrm>
        </p:grpSpPr>
        <p:sp>
          <p:nvSpPr>
            <p:cNvPr id="21" name="Rectangle 20" descr="List">
              <a:extLst>
                <a:ext uri="{FF2B5EF4-FFF2-40B4-BE49-F238E27FC236}">
                  <a16:creationId xmlns:a16="http://schemas.microsoft.com/office/drawing/2014/main" id="{F0A23F4D-A058-43BF-9946-2044E71E36EB}"/>
                </a:ext>
              </a:extLst>
            </p:cNvPr>
            <p:cNvSpPr/>
            <p:nvPr/>
          </p:nvSpPr>
          <p:spPr>
            <a:xfrm>
              <a:off x="8840977" y="2816678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54ADDC-44C3-46D0-914C-E5BDF506685E}"/>
                </a:ext>
              </a:extLst>
            </p:cNvPr>
            <p:cNvSpPr/>
            <p:nvPr/>
          </p:nvSpPr>
          <p:spPr>
            <a:xfrm>
              <a:off x="8046378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Overview of all instances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04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0165-FDDF-4D0C-A074-2F76C99B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Containerized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2F9FE-E115-46E5-AE18-5D70EC2B9C94}"/>
              </a:ext>
            </a:extLst>
          </p:cNvPr>
          <p:cNvSpPr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14D80E-1368-4B97-84EF-C1DF77695BC1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8" name="Rectangle 7" descr="Box">
              <a:extLst>
                <a:ext uri="{FF2B5EF4-FFF2-40B4-BE49-F238E27FC236}">
                  <a16:creationId xmlns:a16="http://schemas.microsoft.com/office/drawing/2014/main" id="{1C744A63-777F-4121-A0D6-B33AE1B93337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803D3DB-8478-4B4F-BDBB-B4EEAB2F77AF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>
                  <a:solidFill>
                    <a:schemeClr val="bg1"/>
                  </a:solidFill>
                </a:rPr>
                <a:t>Run on any container orchestrator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754A1-6930-4365-B17D-11C719B1B57F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11" name="Rectangle 10" descr="Open Folder">
              <a:extLst>
                <a:ext uri="{FF2B5EF4-FFF2-40B4-BE49-F238E27FC236}">
                  <a16:creationId xmlns:a16="http://schemas.microsoft.com/office/drawing/2014/main" id="{93177815-0BF4-41F0-8196-3024328A69F4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505544-2709-4C1C-BBF9-C15962B64061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chemeClr val="bg1"/>
                  </a:solidFill>
                </a:rPr>
                <a:t>Image available from </a:t>
              </a:r>
              <a:r>
                <a:rPr lang="nl-NL" sz="1900" kern="1200" dirty="0">
                  <a:solidFill>
                    <a:schemeClr val="bg1"/>
                  </a:solidFill>
                </a:rPr>
                <a:t>Microsoft Container </a:t>
              </a:r>
              <a:r>
                <a:rPr lang="nl-NL" sz="1900" kern="1200" dirty="0" err="1">
                  <a:solidFill>
                    <a:schemeClr val="bg1"/>
                  </a:solidFill>
                </a:rPr>
                <a:t>Registry</a:t>
              </a:r>
              <a:endParaRPr lang="en-US" sz="19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E264F2-E641-4145-AC11-8FC1D162AFBD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3" name="Rectangle 12" descr="Checkmark">
              <a:extLst>
                <a:ext uri="{FF2B5EF4-FFF2-40B4-BE49-F238E27FC236}">
                  <a16:creationId xmlns:a16="http://schemas.microsoft.com/office/drawing/2014/main" id="{54390E1A-9E58-4095-A160-598422352327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1972F6-BF0C-459B-8F82-921A751F74F9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1900" kern="1200" dirty="0">
                  <a:solidFill>
                    <a:schemeClr val="bg1"/>
                  </a:solidFill>
                </a:rPr>
                <a:t>Most features </a:t>
              </a:r>
              <a:r>
                <a:rPr lang="nl-NL" sz="1900" kern="1200" dirty="0" err="1">
                  <a:solidFill>
                    <a:schemeClr val="bg1"/>
                  </a:solidFill>
                </a:rPr>
                <a:t>available</a:t>
              </a:r>
              <a:endParaRPr lang="en-US" sz="19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9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E9BA-6B39-4F5C-BCBC-CDE52F5B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disconnected</a:t>
            </a:r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532CE0-3AE8-4467-92E8-E372F49A4289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6" name="Rectangle 5" descr="Close">
              <a:extLst>
                <a:ext uri="{FF2B5EF4-FFF2-40B4-BE49-F238E27FC236}">
                  <a16:creationId xmlns:a16="http://schemas.microsoft.com/office/drawing/2014/main" id="{2CF9CD9A-E62B-4BED-96FC-2FC9D68ED238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3FA91C2-8404-4CBD-A71A-05C72050776C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Fail static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AC072A-9558-4C5A-96D4-0AF9A76189E3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8" name="Rectangle 7" descr="Disk">
              <a:extLst>
                <a:ext uri="{FF2B5EF4-FFF2-40B4-BE49-F238E27FC236}">
                  <a16:creationId xmlns:a16="http://schemas.microsoft.com/office/drawing/2014/main" id="{42B8BA66-3B0B-4F80-9F82-C8BDBD8DCD0B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A75E85-C5C5-4B5A-BA20-B2650B0CB710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Use in-memory configuration copy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EAF257-B9CE-4BC5-8893-E29D1221DEB1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1" name="Rectangle 10" descr="Checkmark">
              <a:extLst>
                <a:ext uri="{FF2B5EF4-FFF2-40B4-BE49-F238E27FC236}">
                  <a16:creationId xmlns:a16="http://schemas.microsoft.com/office/drawing/2014/main" id="{7947598A-2D9D-4C2D-AC39-0B3B4070812C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18BD49C-753D-4A45-9143-649426E4CE5D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Optionally use local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8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-148389" defTabSz="914452">
                <a:defRPr/>
              </a:pPr>
              <a:r>
                <a:rPr lang="nl-NL" sz="4800" dirty="0">
                  <a:solidFill>
                    <a:schemeClr val="bg1"/>
                  </a:solidFill>
                  <a:latin typeface="Segoe UI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47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C7955A-958C-4D99-BB51-6EE1B694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Demo time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cker logo transparent">
            <a:extLst>
              <a:ext uri="{FF2B5EF4-FFF2-40B4-BE49-F238E27FC236}">
                <a16:creationId xmlns:a16="http://schemas.microsoft.com/office/drawing/2014/main" id="{6EAFF8EF-CCF2-4A3C-85A1-7C039FD93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r="6468" b="33512"/>
          <a:stretch/>
        </p:blipFill>
        <p:spPr bwMode="auto">
          <a:xfrm>
            <a:off x="6750234" y="4331487"/>
            <a:ext cx="474365" cy="3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 amsterdam">
            <a:extLst>
              <a:ext uri="{FF2B5EF4-FFF2-40B4-BE49-F238E27FC236}">
                <a16:creationId xmlns:a16="http://schemas.microsoft.com/office/drawing/2014/main" id="{25A600AD-C5FB-43AA-BE7F-FD7E1901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9779"/>
            <a:ext cx="5256141" cy="29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6CA665-36F6-47AA-9162-602BFB3A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Scenario</a:t>
            </a:r>
            <a:endParaRPr lang="en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32AABA2-7E30-4622-B602-6901213AA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1845" y="2619953"/>
            <a:ext cx="857381" cy="8573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953EEA-74F7-46F7-A368-1780C92E9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53156" y="2691634"/>
            <a:ext cx="697278" cy="697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50999-AF0E-48AA-8B58-71E1DC4DC5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6210" y="1499886"/>
            <a:ext cx="652581" cy="5101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8003CF-0045-4E52-8B92-35645A5558F8}"/>
              </a:ext>
            </a:extLst>
          </p:cNvPr>
          <p:cNvSpPr/>
          <p:nvPr/>
        </p:nvSpPr>
        <p:spPr>
          <a:xfrm>
            <a:off x="6595350" y="1455318"/>
            <a:ext cx="5199771" cy="24487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E36FA9-7F36-46ED-B421-44830453190B}"/>
              </a:ext>
            </a:extLst>
          </p:cNvPr>
          <p:cNvSpPr/>
          <p:nvPr/>
        </p:nvSpPr>
        <p:spPr>
          <a:xfrm>
            <a:off x="6595350" y="4179174"/>
            <a:ext cx="5199771" cy="24487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298BE07-F9EB-4675-9300-733C0B428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8496" y="5446593"/>
            <a:ext cx="697278" cy="697278"/>
          </a:xfrm>
          <a:prstGeom prst="rect">
            <a:avLst/>
          </a:prstGeom>
        </p:spPr>
      </p:pic>
      <p:sp>
        <p:nvSpPr>
          <p:cNvPr id="35" name="Freeform 188">
            <a:extLst>
              <a:ext uri="{FF2B5EF4-FFF2-40B4-BE49-F238E27FC236}">
                <a16:creationId xmlns:a16="http://schemas.microsoft.com/office/drawing/2014/main" id="{DD82C0AF-6501-4290-95B6-ACDBA5447CAF}"/>
              </a:ext>
            </a:extLst>
          </p:cNvPr>
          <p:cNvSpPr>
            <a:spLocks noChangeAspect="1"/>
          </p:cNvSpPr>
          <p:nvPr/>
        </p:nvSpPr>
        <p:spPr bwMode="auto">
          <a:xfrm>
            <a:off x="10515193" y="2640491"/>
            <a:ext cx="548007" cy="702844"/>
          </a:xfrm>
          <a:custGeom>
            <a:avLst/>
            <a:gdLst>
              <a:gd name="connsiteX0" fmla="*/ 737517 w 1455401"/>
              <a:gd name="connsiteY0" fmla="*/ 911351 h 1866625"/>
              <a:gd name="connsiteX1" fmla="*/ 785815 w 1455401"/>
              <a:gd name="connsiteY1" fmla="*/ 937839 h 1866625"/>
              <a:gd name="connsiteX2" fmla="*/ 803471 w 1455401"/>
              <a:gd name="connsiteY2" fmla="*/ 1010286 h 1866625"/>
              <a:gd name="connsiteX3" fmla="*/ 784774 w 1455401"/>
              <a:gd name="connsiteY3" fmla="*/ 1079356 h 1866625"/>
              <a:gd name="connsiteX4" fmla="*/ 735697 w 1455401"/>
              <a:gd name="connsiteY4" fmla="*/ 1105062 h 1866625"/>
              <a:gd name="connsiteX5" fmla="*/ 685192 w 1455401"/>
              <a:gd name="connsiteY5" fmla="*/ 1079616 h 1866625"/>
              <a:gd name="connsiteX6" fmla="*/ 666627 w 1455401"/>
              <a:gd name="connsiteY6" fmla="*/ 1008726 h 1866625"/>
              <a:gd name="connsiteX7" fmla="*/ 685324 w 1455401"/>
              <a:gd name="connsiteY7" fmla="*/ 936797 h 1866625"/>
              <a:gd name="connsiteX8" fmla="*/ 737517 w 1455401"/>
              <a:gd name="connsiteY8" fmla="*/ 911351 h 1866625"/>
              <a:gd name="connsiteX9" fmla="*/ 974881 w 1455401"/>
              <a:gd name="connsiteY9" fmla="*/ 822027 h 1866625"/>
              <a:gd name="connsiteX10" fmla="*/ 974881 w 1455401"/>
              <a:gd name="connsiteY10" fmla="*/ 1194390 h 1866625"/>
              <a:gd name="connsiteX11" fmla="*/ 1215333 w 1455401"/>
              <a:gd name="connsiteY11" fmla="*/ 1194390 h 1866625"/>
              <a:gd name="connsiteX12" fmla="*/ 1215333 w 1455401"/>
              <a:gd name="connsiteY12" fmla="*/ 1106622 h 1866625"/>
              <a:gd name="connsiteX13" fmla="*/ 1087058 w 1455401"/>
              <a:gd name="connsiteY13" fmla="*/ 1106622 h 1866625"/>
              <a:gd name="connsiteX14" fmla="*/ 1087058 w 1455401"/>
              <a:gd name="connsiteY14" fmla="*/ 822027 h 1866625"/>
              <a:gd name="connsiteX15" fmla="*/ 738555 w 1455401"/>
              <a:gd name="connsiteY15" fmla="*/ 815793 h 1866625"/>
              <a:gd name="connsiteX16" fmla="*/ 639361 w 1455401"/>
              <a:gd name="connsiteY16" fmla="*/ 840592 h 1866625"/>
              <a:gd name="connsiteX17" fmla="*/ 571587 w 1455401"/>
              <a:gd name="connsiteY17" fmla="*/ 910832 h 1866625"/>
              <a:gd name="connsiteX18" fmla="*/ 547438 w 1455401"/>
              <a:gd name="connsiteY18" fmla="*/ 1013140 h 1866625"/>
              <a:gd name="connsiteX19" fmla="*/ 571328 w 1455401"/>
              <a:gd name="connsiteY19" fmla="*/ 1110386 h 1866625"/>
              <a:gd name="connsiteX20" fmla="*/ 638192 w 1455401"/>
              <a:gd name="connsiteY20" fmla="*/ 1177121 h 1866625"/>
              <a:gd name="connsiteX21" fmla="*/ 733622 w 1455401"/>
              <a:gd name="connsiteY21" fmla="*/ 1200880 h 1866625"/>
              <a:gd name="connsiteX22" fmla="*/ 776983 w 1455401"/>
              <a:gd name="connsiteY22" fmla="*/ 1196466 h 1866625"/>
              <a:gd name="connsiteX23" fmla="*/ 824244 w 1455401"/>
              <a:gd name="connsiteY23" fmla="*/ 1244504 h 1866625"/>
              <a:gd name="connsiteX24" fmla="*/ 964983 w 1455401"/>
              <a:gd name="connsiteY24" fmla="*/ 1244504 h 1866625"/>
              <a:gd name="connsiteX25" fmla="*/ 866571 w 1455401"/>
              <a:gd name="connsiteY25" fmla="*/ 1149465 h 1866625"/>
              <a:gd name="connsiteX26" fmla="*/ 922399 w 1455401"/>
              <a:gd name="connsiteY26" fmla="*/ 1007169 h 1866625"/>
              <a:gd name="connsiteX27" fmla="*/ 899420 w 1455401"/>
              <a:gd name="connsiteY27" fmla="*/ 907325 h 1866625"/>
              <a:gd name="connsiteX28" fmla="*/ 834241 w 1455401"/>
              <a:gd name="connsiteY28" fmla="*/ 839555 h 1866625"/>
              <a:gd name="connsiteX29" fmla="*/ 738555 w 1455401"/>
              <a:gd name="connsiteY29" fmla="*/ 815793 h 1866625"/>
              <a:gd name="connsiteX30" fmla="*/ 391194 w 1455401"/>
              <a:gd name="connsiteY30" fmla="*/ 815793 h 1866625"/>
              <a:gd name="connsiteX31" fmla="*/ 281097 w 1455401"/>
              <a:gd name="connsiteY31" fmla="*/ 848123 h 1866625"/>
              <a:gd name="connsiteX32" fmla="*/ 240067 w 1455401"/>
              <a:gd name="connsiteY32" fmla="*/ 934462 h 1866625"/>
              <a:gd name="connsiteX33" fmla="*/ 329914 w 1455401"/>
              <a:gd name="connsiteY33" fmla="*/ 1046120 h 1866625"/>
              <a:gd name="connsiteX34" fmla="*/ 367955 w 1455401"/>
              <a:gd name="connsiteY34" fmla="*/ 1062479 h 1866625"/>
              <a:gd name="connsiteX35" fmla="*/ 383276 w 1455401"/>
              <a:gd name="connsiteY35" fmla="*/ 1075330 h 1866625"/>
              <a:gd name="connsiteX36" fmla="*/ 388337 w 1455401"/>
              <a:gd name="connsiteY36" fmla="*/ 1091301 h 1866625"/>
              <a:gd name="connsiteX37" fmla="*/ 378212 w 1455401"/>
              <a:gd name="connsiteY37" fmla="*/ 1110645 h 1866625"/>
              <a:gd name="connsiteX38" fmla="*/ 349649 w 1455401"/>
              <a:gd name="connsiteY38" fmla="*/ 1117266 h 1866625"/>
              <a:gd name="connsiteX39" fmla="*/ 296937 w 1455401"/>
              <a:gd name="connsiteY39" fmla="*/ 1106750 h 1866625"/>
              <a:gd name="connsiteX40" fmla="*/ 245263 w 1455401"/>
              <a:gd name="connsiteY40" fmla="*/ 1079097 h 1866625"/>
              <a:gd name="connsiteX41" fmla="*/ 245263 w 1455401"/>
              <a:gd name="connsiteY41" fmla="*/ 1181145 h 1866625"/>
              <a:gd name="connsiteX42" fmla="*/ 352243 w 1455401"/>
              <a:gd name="connsiteY42" fmla="*/ 1200880 h 1866625"/>
              <a:gd name="connsiteX43" fmla="*/ 438454 w 1455401"/>
              <a:gd name="connsiteY43" fmla="*/ 1187378 h 1866625"/>
              <a:gd name="connsiteX44" fmla="*/ 494152 w 1455401"/>
              <a:gd name="connsiteY44" fmla="*/ 1146351 h 1866625"/>
              <a:gd name="connsiteX45" fmla="*/ 514018 w 1455401"/>
              <a:gd name="connsiteY45" fmla="*/ 1081695 h 1866625"/>
              <a:gd name="connsiteX46" fmla="*/ 489997 w 1455401"/>
              <a:gd name="connsiteY46" fmla="*/ 1015737 h 1866625"/>
              <a:gd name="connsiteX47" fmla="*/ 408072 w 1455401"/>
              <a:gd name="connsiteY47" fmla="*/ 964582 h 1866625"/>
              <a:gd name="connsiteX48" fmla="*/ 369512 w 1455401"/>
              <a:gd name="connsiteY48" fmla="*/ 944719 h 1866625"/>
              <a:gd name="connsiteX49" fmla="*/ 360293 w 1455401"/>
              <a:gd name="connsiteY49" fmla="*/ 925372 h 1866625"/>
              <a:gd name="connsiteX50" fmla="*/ 371719 w 1455401"/>
              <a:gd name="connsiteY50" fmla="*/ 906159 h 1866625"/>
              <a:gd name="connsiteX51" fmla="*/ 401842 w 1455401"/>
              <a:gd name="connsiteY51" fmla="*/ 899147 h 1866625"/>
              <a:gd name="connsiteX52" fmla="*/ 494283 w 1455401"/>
              <a:gd name="connsiteY52" fmla="*/ 924853 h 1866625"/>
              <a:gd name="connsiteX53" fmla="*/ 494283 w 1455401"/>
              <a:gd name="connsiteY53" fmla="*/ 830076 h 1866625"/>
              <a:gd name="connsiteX54" fmla="*/ 456761 w 1455401"/>
              <a:gd name="connsiteY54" fmla="*/ 821245 h 1866625"/>
              <a:gd name="connsiteX55" fmla="*/ 427029 w 1455401"/>
              <a:gd name="connsiteY55" fmla="*/ 817350 h 1866625"/>
              <a:gd name="connsiteX56" fmla="*/ 391194 w 1455401"/>
              <a:gd name="connsiteY56" fmla="*/ 815793 h 1866625"/>
              <a:gd name="connsiteX57" fmla="*/ 1 w 1455401"/>
              <a:gd name="connsiteY57" fmla="*/ 235984 h 1866625"/>
              <a:gd name="connsiteX58" fmla="*/ 1 w 1455401"/>
              <a:gd name="connsiteY58" fmla="*/ 257081 h 1866625"/>
              <a:gd name="connsiteX59" fmla="*/ 1 w 1455401"/>
              <a:gd name="connsiteY59" fmla="*/ 296835 h 1866625"/>
              <a:gd name="connsiteX60" fmla="*/ 0 w 1455401"/>
              <a:gd name="connsiteY60" fmla="*/ 296838 h 1866625"/>
              <a:gd name="connsiteX61" fmla="*/ 1 w 1455401"/>
              <a:gd name="connsiteY61" fmla="*/ 235984 h 1866625"/>
              <a:gd name="connsiteX62" fmla="*/ 727701 w 1455401"/>
              <a:gd name="connsiteY62" fmla="*/ 107085 h 1866625"/>
              <a:gd name="connsiteX63" fmla="*/ 225411 w 1455401"/>
              <a:gd name="connsiteY63" fmla="*/ 254506 h 1866625"/>
              <a:gd name="connsiteX64" fmla="*/ 727701 w 1455401"/>
              <a:gd name="connsiteY64" fmla="*/ 401926 h 1866625"/>
              <a:gd name="connsiteX65" fmla="*/ 1229991 w 1455401"/>
              <a:gd name="connsiteY65" fmla="*/ 254506 h 1866625"/>
              <a:gd name="connsiteX66" fmla="*/ 727701 w 1455401"/>
              <a:gd name="connsiteY66" fmla="*/ 107085 h 1866625"/>
              <a:gd name="connsiteX67" fmla="*/ 727700 w 1455401"/>
              <a:gd name="connsiteY67" fmla="*/ 0 h 1866625"/>
              <a:gd name="connsiteX68" fmla="*/ 1451644 w 1455401"/>
              <a:gd name="connsiteY68" fmla="*/ 266488 h 1866625"/>
              <a:gd name="connsiteX69" fmla="*/ 1454289 w 1455401"/>
              <a:gd name="connsiteY69" fmla="*/ 287858 h 1866625"/>
              <a:gd name="connsiteX70" fmla="*/ 1455400 w 1455401"/>
              <a:gd name="connsiteY70" fmla="*/ 287858 h 1866625"/>
              <a:gd name="connsiteX71" fmla="*/ 1455400 w 1455401"/>
              <a:gd name="connsiteY71" fmla="*/ 296838 h 1866625"/>
              <a:gd name="connsiteX72" fmla="*/ 1455401 w 1455401"/>
              <a:gd name="connsiteY72" fmla="*/ 1569784 h 1866625"/>
              <a:gd name="connsiteX73" fmla="*/ 1455401 w 1455401"/>
              <a:gd name="connsiteY73" fmla="*/ 1569787 h 1866625"/>
              <a:gd name="connsiteX74" fmla="*/ 1455401 w 1455401"/>
              <a:gd name="connsiteY74" fmla="*/ 1569790 h 1866625"/>
              <a:gd name="connsiteX75" fmla="*/ 1455401 w 1455401"/>
              <a:gd name="connsiteY75" fmla="*/ 1578767 h 1866625"/>
              <a:gd name="connsiteX76" fmla="*/ 1454289 w 1455401"/>
              <a:gd name="connsiteY76" fmla="*/ 1578767 h 1866625"/>
              <a:gd name="connsiteX77" fmla="*/ 1451644 w 1455401"/>
              <a:gd name="connsiteY77" fmla="*/ 1600137 h 1866625"/>
              <a:gd name="connsiteX78" fmla="*/ 727701 w 1455401"/>
              <a:gd name="connsiteY78" fmla="*/ 1866625 h 1866625"/>
              <a:gd name="connsiteX79" fmla="*/ 3758 w 1455401"/>
              <a:gd name="connsiteY79" fmla="*/ 1600137 h 1866625"/>
              <a:gd name="connsiteX80" fmla="*/ 1113 w 1455401"/>
              <a:gd name="connsiteY80" fmla="*/ 1578767 h 1866625"/>
              <a:gd name="connsiteX81" fmla="*/ 1 w 1455401"/>
              <a:gd name="connsiteY81" fmla="*/ 1578767 h 1866625"/>
              <a:gd name="connsiteX82" fmla="*/ 1 w 1455401"/>
              <a:gd name="connsiteY82" fmla="*/ 1569787 h 1866625"/>
              <a:gd name="connsiteX83" fmla="*/ 1 w 1455401"/>
              <a:gd name="connsiteY83" fmla="*/ 296841 h 1866625"/>
              <a:gd name="connsiteX84" fmla="*/ 1 w 1455401"/>
              <a:gd name="connsiteY84" fmla="*/ 296835 h 1866625"/>
              <a:gd name="connsiteX85" fmla="*/ 1 w 1455401"/>
              <a:gd name="connsiteY85" fmla="*/ 296835 h 1866625"/>
              <a:gd name="connsiteX86" fmla="*/ 3758 w 1455401"/>
              <a:gd name="connsiteY86" fmla="*/ 266488 h 1866625"/>
              <a:gd name="connsiteX87" fmla="*/ 727700 w 1455401"/>
              <a:gd name="connsiteY87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455401" h="1866625">
                <a:moveTo>
                  <a:pt x="737517" y="911351"/>
                </a:moveTo>
                <a:cubicBezTo>
                  <a:pt x="757941" y="911351"/>
                  <a:pt x="774041" y="920179"/>
                  <a:pt x="785815" y="937839"/>
                </a:cubicBezTo>
                <a:cubicBezTo>
                  <a:pt x="797585" y="955495"/>
                  <a:pt x="803471" y="979644"/>
                  <a:pt x="803471" y="1010286"/>
                </a:cubicBezTo>
                <a:cubicBezTo>
                  <a:pt x="803471" y="1039193"/>
                  <a:pt x="797241" y="1062219"/>
                  <a:pt x="784774" y="1079356"/>
                </a:cubicBezTo>
                <a:cubicBezTo>
                  <a:pt x="772310" y="1096493"/>
                  <a:pt x="755951" y="1105062"/>
                  <a:pt x="735697" y="1105062"/>
                </a:cubicBezTo>
                <a:cubicBezTo>
                  <a:pt x="714406" y="1105062"/>
                  <a:pt x="697571" y="1096582"/>
                  <a:pt x="685192" y="1079616"/>
                </a:cubicBezTo>
                <a:cubicBezTo>
                  <a:pt x="672814" y="1062649"/>
                  <a:pt x="666627" y="1039023"/>
                  <a:pt x="666627" y="1008726"/>
                </a:cubicBezTo>
                <a:cubicBezTo>
                  <a:pt x="666627" y="977739"/>
                  <a:pt x="672857" y="953764"/>
                  <a:pt x="685324" y="936797"/>
                </a:cubicBezTo>
                <a:cubicBezTo>
                  <a:pt x="697787" y="919834"/>
                  <a:pt x="715184" y="911351"/>
                  <a:pt x="737517" y="911351"/>
                </a:cubicBezTo>
                <a:close/>
                <a:moveTo>
                  <a:pt x="974881" y="822027"/>
                </a:moveTo>
                <a:lnTo>
                  <a:pt x="974881" y="1194390"/>
                </a:lnTo>
                <a:lnTo>
                  <a:pt x="1215333" y="1194390"/>
                </a:lnTo>
                <a:lnTo>
                  <a:pt x="1215333" y="1106622"/>
                </a:lnTo>
                <a:lnTo>
                  <a:pt x="1087058" y="1106622"/>
                </a:lnTo>
                <a:lnTo>
                  <a:pt x="1087058" y="822027"/>
                </a:lnTo>
                <a:close/>
                <a:moveTo>
                  <a:pt x="738555" y="815793"/>
                </a:moveTo>
                <a:cubicBezTo>
                  <a:pt x="701508" y="815793"/>
                  <a:pt x="668443" y="824059"/>
                  <a:pt x="639361" y="840592"/>
                </a:cubicBezTo>
                <a:cubicBezTo>
                  <a:pt x="610279" y="857125"/>
                  <a:pt x="587687" y="880538"/>
                  <a:pt x="571587" y="910832"/>
                </a:cubicBezTo>
                <a:cubicBezTo>
                  <a:pt x="555488" y="941126"/>
                  <a:pt x="547438" y="975230"/>
                  <a:pt x="547438" y="1013140"/>
                </a:cubicBezTo>
                <a:cubicBezTo>
                  <a:pt x="547438" y="1049322"/>
                  <a:pt x="555403" y="1081737"/>
                  <a:pt x="571328" y="1110386"/>
                </a:cubicBezTo>
                <a:cubicBezTo>
                  <a:pt x="587253" y="1139037"/>
                  <a:pt x="609543" y="1161282"/>
                  <a:pt x="638192" y="1177121"/>
                </a:cubicBezTo>
                <a:cubicBezTo>
                  <a:pt x="666843" y="1192961"/>
                  <a:pt x="698651" y="1200880"/>
                  <a:pt x="733622" y="1200880"/>
                </a:cubicBezTo>
                <a:cubicBezTo>
                  <a:pt x="748680" y="1200880"/>
                  <a:pt x="763137" y="1199408"/>
                  <a:pt x="776983" y="1196466"/>
                </a:cubicBezTo>
                <a:lnTo>
                  <a:pt x="824244" y="1244504"/>
                </a:lnTo>
                <a:lnTo>
                  <a:pt x="964983" y="1244504"/>
                </a:lnTo>
                <a:lnTo>
                  <a:pt x="866571" y="1149465"/>
                </a:lnTo>
                <a:cubicBezTo>
                  <a:pt x="903791" y="1112248"/>
                  <a:pt x="922399" y="1064814"/>
                  <a:pt x="922399" y="1007169"/>
                </a:cubicBezTo>
                <a:cubicBezTo>
                  <a:pt x="922399" y="969949"/>
                  <a:pt x="914737" y="936669"/>
                  <a:pt x="899420" y="907325"/>
                </a:cubicBezTo>
                <a:cubicBezTo>
                  <a:pt x="884099" y="877983"/>
                  <a:pt x="862373" y="855391"/>
                  <a:pt x="834241" y="839555"/>
                </a:cubicBezTo>
                <a:cubicBezTo>
                  <a:pt x="806111" y="823715"/>
                  <a:pt x="774215" y="815793"/>
                  <a:pt x="738555" y="815793"/>
                </a:cubicBezTo>
                <a:close/>
                <a:moveTo>
                  <a:pt x="391194" y="815793"/>
                </a:moveTo>
                <a:cubicBezTo>
                  <a:pt x="345146" y="815793"/>
                  <a:pt x="308448" y="826569"/>
                  <a:pt x="281097" y="848123"/>
                </a:cubicBezTo>
                <a:cubicBezTo>
                  <a:pt x="253743" y="869674"/>
                  <a:pt x="240067" y="898454"/>
                  <a:pt x="240067" y="934462"/>
                </a:cubicBezTo>
                <a:cubicBezTo>
                  <a:pt x="240067" y="985877"/>
                  <a:pt x="270016" y="1023094"/>
                  <a:pt x="329914" y="1046120"/>
                </a:cubicBezTo>
                <a:cubicBezTo>
                  <a:pt x="348437" y="1053043"/>
                  <a:pt x="361117" y="1058495"/>
                  <a:pt x="367955" y="1062479"/>
                </a:cubicBezTo>
                <a:cubicBezTo>
                  <a:pt x="374793" y="1066459"/>
                  <a:pt x="379900" y="1070745"/>
                  <a:pt x="383276" y="1075330"/>
                </a:cubicBezTo>
                <a:cubicBezTo>
                  <a:pt x="386652" y="1079918"/>
                  <a:pt x="388337" y="1085242"/>
                  <a:pt x="388337" y="1091301"/>
                </a:cubicBezTo>
                <a:cubicBezTo>
                  <a:pt x="388337" y="1099784"/>
                  <a:pt x="384964" y="1106231"/>
                  <a:pt x="378212" y="1110645"/>
                </a:cubicBezTo>
                <a:cubicBezTo>
                  <a:pt x="371459" y="1115059"/>
                  <a:pt x="361938" y="1117266"/>
                  <a:pt x="349649" y="1117266"/>
                </a:cubicBezTo>
                <a:cubicBezTo>
                  <a:pt x="333375" y="1117266"/>
                  <a:pt x="315805" y="1113762"/>
                  <a:pt x="296937" y="1106750"/>
                </a:cubicBezTo>
                <a:cubicBezTo>
                  <a:pt x="278066" y="1099742"/>
                  <a:pt x="260843" y="1090523"/>
                  <a:pt x="245263" y="1079097"/>
                </a:cubicBezTo>
                <a:lnTo>
                  <a:pt x="245263" y="1181145"/>
                </a:lnTo>
                <a:cubicBezTo>
                  <a:pt x="277632" y="1194301"/>
                  <a:pt x="313296" y="1200880"/>
                  <a:pt x="352243" y="1200880"/>
                </a:cubicBezTo>
                <a:cubicBezTo>
                  <a:pt x="385828" y="1200880"/>
                  <a:pt x="414565" y="1196380"/>
                  <a:pt x="438454" y="1187378"/>
                </a:cubicBezTo>
                <a:cubicBezTo>
                  <a:pt x="462344" y="1178376"/>
                  <a:pt x="480910" y="1164700"/>
                  <a:pt x="494152" y="1146351"/>
                </a:cubicBezTo>
                <a:cubicBezTo>
                  <a:pt x="507397" y="1127999"/>
                  <a:pt x="514018" y="1106448"/>
                  <a:pt x="514018" y="1081695"/>
                </a:cubicBezTo>
                <a:cubicBezTo>
                  <a:pt x="514018" y="1056245"/>
                  <a:pt x="506011" y="1034260"/>
                  <a:pt x="489997" y="1015737"/>
                </a:cubicBezTo>
                <a:cubicBezTo>
                  <a:pt x="473987" y="997214"/>
                  <a:pt x="446678" y="980163"/>
                  <a:pt x="408072" y="964582"/>
                </a:cubicBezTo>
                <a:cubicBezTo>
                  <a:pt x="388511" y="956447"/>
                  <a:pt x="375657" y="949826"/>
                  <a:pt x="369512" y="944719"/>
                </a:cubicBezTo>
                <a:cubicBezTo>
                  <a:pt x="363367" y="939612"/>
                  <a:pt x="360293" y="933162"/>
                  <a:pt x="360293" y="925372"/>
                </a:cubicBezTo>
                <a:cubicBezTo>
                  <a:pt x="360293" y="917237"/>
                  <a:pt x="364103" y="910832"/>
                  <a:pt x="371719" y="906159"/>
                </a:cubicBezTo>
                <a:cubicBezTo>
                  <a:pt x="379338" y="901482"/>
                  <a:pt x="389378" y="899147"/>
                  <a:pt x="401842" y="899147"/>
                </a:cubicBezTo>
                <a:cubicBezTo>
                  <a:pt x="432136" y="899147"/>
                  <a:pt x="462948" y="907716"/>
                  <a:pt x="494283" y="924853"/>
                </a:cubicBezTo>
                <a:lnTo>
                  <a:pt x="494283" y="830076"/>
                </a:lnTo>
                <a:cubicBezTo>
                  <a:pt x="478184" y="825748"/>
                  <a:pt x="465677" y="822805"/>
                  <a:pt x="456761" y="821245"/>
                </a:cubicBezTo>
                <a:cubicBezTo>
                  <a:pt x="447847" y="819688"/>
                  <a:pt x="437936" y="818391"/>
                  <a:pt x="427029" y="817350"/>
                </a:cubicBezTo>
                <a:cubicBezTo>
                  <a:pt x="416122" y="816312"/>
                  <a:pt x="404177" y="815793"/>
                  <a:pt x="391194" y="815793"/>
                </a:cubicBezTo>
                <a:close/>
                <a:moveTo>
                  <a:pt x="1" y="235984"/>
                </a:moveTo>
                <a:cubicBezTo>
                  <a:pt x="1" y="233280"/>
                  <a:pt x="1" y="238148"/>
                  <a:pt x="1" y="257081"/>
                </a:cubicBezTo>
                <a:lnTo>
                  <a:pt x="1" y="296835"/>
                </a:lnTo>
                <a:lnTo>
                  <a:pt x="0" y="296838"/>
                </a:lnTo>
                <a:cubicBezTo>
                  <a:pt x="0" y="296839"/>
                  <a:pt x="0" y="242745"/>
                  <a:pt x="1" y="235984"/>
                </a:cubicBezTo>
                <a:close/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lnTo>
                  <a:pt x="1" y="296835"/>
                </a:lnTo>
                <a:lnTo>
                  <a:pt x="1" y="296835"/>
                </a:ln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" name="Freeform 188">
            <a:extLst>
              <a:ext uri="{FF2B5EF4-FFF2-40B4-BE49-F238E27FC236}">
                <a16:creationId xmlns:a16="http://schemas.microsoft.com/office/drawing/2014/main" id="{67F1EA1D-E5F0-48EF-9544-4D9321E3E57C}"/>
              </a:ext>
            </a:extLst>
          </p:cNvPr>
          <p:cNvSpPr>
            <a:spLocks noChangeAspect="1"/>
          </p:cNvSpPr>
          <p:nvPr/>
        </p:nvSpPr>
        <p:spPr bwMode="auto">
          <a:xfrm>
            <a:off x="10515193" y="5406161"/>
            <a:ext cx="548007" cy="702844"/>
          </a:xfrm>
          <a:custGeom>
            <a:avLst/>
            <a:gdLst>
              <a:gd name="connsiteX0" fmla="*/ 737517 w 1455401"/>
              <a:gd name="connsiteY0" fmla="*/ 911351 h 1866625"/>
              <a:gd name="connsiteX1" fmla="*/ 785815 w 1455401"/>
              <a:gd name="connsiteY1" fmla="*/ 937839 h 1866625"/>
              <a:gd name="connsiteX2" fmla="*/ 803471 w 1455401"/>
              <a:gd name="connsiteY2" fmla="*/ 1010286 h 1866625"/>
              <a:gd name="connsiteX3" fmla="*/ 784774 w 1455401"/>
              <a:gd name="connsiteY3" fmla="*/ 1079356 h 1866625"/>
              <a:gd name="connsiteX4" fmla="*/ 735697 w 1455401"/>
              <a:gd name="connsiteY4" fmla="*/ 1105062 h 1866625"/>
              <a:gd name="connsiteX5" fmla="*/ 685192 w 1455401"/>
              <a:gd name="connsiteY5" fmla="*/ 1079616 h 1866625"/>
              <a:gd name="connsiteX6" fmla="*/ 666627 w 1455401"/>
              <a:gd name="connsiteY6" fmla="*/ 1008726 h 1866625"/>
              <a:gd name="connsiteX7" fmla="*/ 685324 w 1455401"/>
              <a:gd name="connsiteY7" fmla="*/ 936797 h 1866625"/>
              <a:gd name="connsiteX8" fmla="*/ 737517 w 1455401"/>
              <a:gd name="connsiteY8" fmla="*/ 911351 h 1866625"/>
              <a:gd name="connsiteX9" fmla="*/ 974881 w 1455401"/>
              <a:gd name="connsiteY9" fmla="*/ 822027 h 1866625"/>
              <a:gd name="connsiteX10" fmla="*/ 974881 w 1455401"/>
              <a:gd name="connsiteY10" fmla="*/ 1194390 h 1866625"/>
              <a:gd name="connsiteX11" fmla="*/ 1215333 w 1455401"/>
              <a:gd name="connsiteY11" fmla="*/ 1194390 h 1866625"/>
              <a:gd name="connsiteX12" fmla="*/ 1215333 w 1455401"/>
              <a:gd name="connsiteY12" fmla="*/ 1106622 h 1866625"/>
              <a:gd name="connsiteX13" fmla="*/ 1087058 w 1455401"/>
              <a:gd name="connsiteY13" fmla="*/ 1106622 h 1866625"/>
              <a:gd name="connsiteX14" fmla="*/ 1087058 w 1455401"/>
              <a:gd name="connsiteY14" fmla="*/ 822027 h 1866625"/>
              <a:gd name="connsiteX15" fmla="*/ 738555 w 1455401"/>
              <a:gd name="connsiteY15" fmla="*/ 815793 h 1866625"/>
              <a:gd name="connsiteX16" fmla="*/ 639361 w 1455401"/>
              <a:gd name="connsiteY16" fmla="*/ 840592 h 1866625"/>
              <a:gd name="connsiteX17" fmla="*/ 571587 w 1455401"/>
              <a:gd name="connsiteY17" fmla="*/ 910832 h 1866625"/>
              <a:gd name="connsiteX18" fmla="*/ 547438 w 1455401"/>
              <a:gd name="connsiteY18" fmla="*/ 1013140 h 1866625"/>
              <a:gd name="connsiteX19" fmla="*/ 571328 w 1455401"/>
              <a:gd name="connsiteY19" fmla="*/ 1110386 h 1866625"/>
              <a:gd name="connsiteX20" fmla="*/ 638192 w 1455401"/>
              <a:gd name="connsiteY20" fmla="*/ 1177121 h 1866625"/>
              <a:gd name="connsiteX21" fmla="*/ 733622 w 1455401"/>
              <a:gd name="connsiteY21" fmla="*/ 1200880 h 1866625"/>
              <a:gd name="connsiteX22" fmla="*/ 776983 w 1455401"/>
              <a:gd name="connsiteY22" fmla="*/ 1196466 h 1866625"/>
              <a:gd name="connsiteX23" fmla="*/ 824244 w 1455401"/>
              <a:gd name="connsiteY23" fmla="*/ 1244504 h 1866625"/>
              <a:gd name="connsiteX24" fmla="*/ 964983 w 1455401"/>
              <a:gd name="connsiteY24" fmla="*/ 1244504 h 1866625"/>
              <a:gd name="connsiteX25" fmla="*/ 866571 w 1455401"/>
              <a:gd name="connsiteY25" fmla="*/ 1149465 h 1866625"/>
              <a:gd name="connsiteX26" fmla="*/ 922399 w 1455401"/>
              <a:gd name="connsiteY26" fmla="*/ 1007169 h 1866625"/>
              <a:gd name="connsiteX27" fmla="*/ 899420 w 1455401"/>
              <a:gd name="connsiteY27" fmla="*/ 907325 h 1866625"/>
              <a:gd name="connsiteX28" fmla="*/ 834241 w 1455401"/>
              <a:gd name="connsiteY28" fmla="*/ 839555 h 1866625"/>
              <a:gd name="connsiteX29" fmla="*/ 738555 w 1455401"/>
              <a:gd name="connsiteY29" fmla="*/ 815793 h 1866625"/>
              <a:gd name="connsiteX30" fmla="*/ 391194 w 1455401"/>
              <a:gd name="connsiteY30" fmla="*/ 815793 h 1866625"/>
              <a:gd name="connsiteX31" fmla="*/ 281097 w 1455401"/>
              <a:gd name="connsiteY31" fmla="*/ 848123 h 1866625"/>
              <a:gd name="connsiteX32" fmla="*/ 240067 w 1455401"/>
              <a:gd name="connsiteY32" fmla="*/ 934462 h 1866625"/>
              <a:gd name="connsiteX33" fmla="*/ 329914 w 1455401"/>
              <a:gd name="connsiteY33" fmla="*/ 1046120 h 1866625"/>
              <a:gd name="connsiteX34" fmla="*/ 367955 w 1455401"/>
              <a:gd name="connsiteY34" fmla="*/ 1062479 h 1866625"/>
              <a:gd name="connsiteX35" fmla="*/ 383276 w 1455401"/>
              <a:gd name="connsiteY35" fmla="*/ 1075330 h 1866625"/>
              <a:gd name="connsiteX36" fmla="*/ 388337 w 1455401"/>
              <a:gd name="connsiteY36" fmla="*/ 1091301 h 1866625"/>
              <a:gd name="connsiteX37" fmla="*/ 378212 w 1455401"/>
              <a:gd name="connsiteY37" fmla="*/ 1110645 h 1866625"/>
              <a:gd name="connsiteX38" fmla="*/ 349649 w 1455401"/>
              <a:gd name="connsiteY38" fmla="*/ 1117266 h 1866625"/>
              <a:gd name="connsiteX39" fmla="*/ 296937 w 1455401"/>
              <a:gd name="connsiteY39" fmla="*/ 1106750 h 1866625"/>
              <a:gd name="connsiteX40" fmla="*/ 245263 w 1455401"/>
              <a:gd name="connsiteY40" fmla="*/ 1079097 h 1866625"/>
              <a:gd name="connsiteX41" fmla="*/ 245263 w 1455401"/>
              <a:gd name="connsiteY41" fmla="*/ 1181145 h 1866625"/>
              <a:gd name="connsiteX42" fmla="*/ 352243 w 1455401"/>
              <a:gd name="connsiteY42" fmla="*/ 1200880 h 1866625"/>
              <a:gd name="connsiteX43" fmla="*/ 438454 w 1455401"/>
              <a:gd name="connsiteY43" fmla="*/ 1187378 h 1866625"/>
              <a:gd name="connsiteX44" fmla="*/ 494152 w 1455401"/>
              <a:gd name="connsiteY44" fmla="*/ 1146351 h 1866625"/>
              <a:gd name="connsiteX45" fmla="*/ 514018 w 1455401"/>
              <a:gd name="connsiteY45" fmla="*/ 1081695 h 1866625"/>
              <a:gd name="connsiteX46" fmla="*/ 489997 w 1455401"/>
              <a:gd name="connsiteY46" fmla="*/ 1015737 h 1866625"/>
              <a:gd name="connsiteX47" fmla="*/ 408072 w 1455401"/>
              <a:gd name="connsiteY47" fmla="*/ 964582 h 1866625"/>
              <a:gd name="connsiteX48" fmla="*/ 369512 w 1455401"/>
              <a:gd name="connsiteY48" fmla="*/ 944719 h 1866625"/>
              <a:gd name="connsiteX49" fmla="*/ 360293 w 1455401"/>
              <a:gd name="connsiteY49" fmla="*/ 925372 h 1866625"/>
              <a:gd name="connsiteX50" fmla="*/ 371719 w 1455401"/>
              <a:gd name="connsiteY50" fmla="*/ 906159 h 1866625"/>
              <a:gd name="connsiteX51" fmla="*/ 401842 w 1455401"/>
              <a:gd name="connsiteY51" fmla="*/ 899147 h 1866625"/>
              <a:gd name="connsiteX52" fmla="*/ 494283 w 1455401"/>
              <a:gd name="connsiteY52" fmla="*/ 924853 h 1866625"/>
              <a:gd name="connsiteX53" fmla="*/ 494283 w 1455401"/>
              <a:gd name="connsiteY53" fmla="*/ 830076 h 1866625"/>
              <a:gd name="connsiteX54" fmla="*/ 456761 w 1455401"/>
              <a:gd name="connsiteY54" fmla="*/ 821245 h 1866625"/>
              <a:gd name="connsiteX55" fmla="*/ 427029 w 1455401"/>
              <a:gd name="connsiteY55" fmla="*/ 817350 h 1866625"/>
              <a:gd name="connsiteX56" fmla="*/ 391194 w 1455401"/>
              <a:gd name="connsiteY56" fmla="*/ 815793 h 1866625"/>
              <a:gd name="connsiteX57" fmla="*/ 1 w 1455401"/>
              <a:gd name="connsiteY57" fmla="*/ 235984 h 1866625"/>
              <a:gd name="connsiteX58" fmla="*/ 1 w 1455401"/>
              <a:gd name="connsiteY58" fmla="*/ 257081 h 1866625"/>
              <a:gd name="connsiteX59" fmla="*/ 1 w 1455401"/>
              <a:gd name="connsiteY59" fmla="*/ 296835 h 1866625"/>
              <a:gd name="connsiteX60" fmla="*/ 0 w 1455401"/>
              <a:gd name="connsiteY60" fmla="*/ 296838 h 1866625"/>
              <a:gd name="connsiteX61" fmla="*/ 1 w 1455401"/>
              <a:gd name="connsiteY61" fmla="*/ 235984 h 1866625"/>
              <a:gd name="connsiteX62" fmla="*/ 727701 w 1455401"/>
              <a:gd name="connsiteY62" fmla="*/ 107085 h 1866625"/>
              <a:gd name="connsiteX63" fmla="*/ 225411 w 1455401"/>
              <a:gd name="connsiteY63" fmla="*/ 254506 h 1866625"/>
              <a:gd name="connsiteX64" fmla="*/ 727701 w 1455401"/>
              <a:gd name="connsiteY64" fmla="*/ 401926 h 1866625"/>
              <a:gd name="connsiteX65" fmla="*/ 1229991 w 1455401"/>
              <a:gd name="connsiteY65" fmla="*/ 254506 h 1866625"/>
              <a:gd name="connsiteX66" fmla="*/ 727701 w 1455401"/>
              <a:gd name="connsiteY66" fmla="*/ 107085 h 1866625"/>
              <a:gd name="connsiteX67" fmla="*/ 727700 w 1455401"/>
              <a:gd name="connsiteY67" fmla="*/ 0 h 1866625"/>
              <a:gd name="connsiteX68" fmla="*/ 1451644 w 1455401"/>
              <a:gd name="connsiteY68" fmla="*/ 266488 h 1866625"/>
              <a:gd name="connsiteX69" fmla="*/ 1454289 w 1455401"/>
              <a:gd name="connsiteY69" fmla="*/ 287858 h 1866625"/>
              <a:gd name="connsiteX70" fmla="*/ 1455400 w 1455401"/>
              <a:gd name="connsiteY70" fmla="*/ 287858 h 1866625"/>
              <a:gd name="connsiteX71" fmla="*/ 1455400 w 1455401"/>
              <a:gd name="connsiteY71" fmla="*/ 296838 h 1866625"/>
              <a:gd name="connsiteX72" fmla="*/ 1455401 w 1455401"/>
              <a:gd name="connsiteY72" fmla="*/ 1569784 h 1866625"/>
              <a:gd name="connsiteX73" fmla="*/ 1455401 w 1455401"/>
              <a:gd name="connsiteY73" fmla="*/ 1569787 h 1866625"/>
              <a:gd name="connsiteX74" fmla="*/ 1455401 w 1455401"/>
              <a:gd name="connsiteY74" fmla="*/ 1569790 h 1866625"/>
              <a:gd name="connsiteX75" fmla="*/ 1455401 w 1455401"/>
              <a:gd name="connsiteY75" fmla="*/ 1578767 h 1866625"/>
              <a:gd name="connsiteX76" fmla="*/ 1454289 w 1455401"/>
              <a:gd name="connsiteY76" fmla="*/ 1578767 h 1866625"/>
              <a:gd name="connsiteX77" fmla="*/ 1451644 w 1455401"/>
              <a:gd name="connsiteY77" fmla="*/ 1600137 h 1866625"/>
              <a:gd name="connsiteX78" fmla="*/ 727701 w 1455401"/>
              <a:gd name="connsiteY78" fmla="*/ 1866625 h 1866625"/>
              <a:gd name="connsiteX79" fmla="*/ 3758 w 1455401"/>
              <a:gd name="connsiteY79" fmla="*/ 1600137 h 1866625"/>
              <a:gd name="connsiteX80" fmla="*/ 1113 w 1455401"/>
              <a:gd name="connsiteY80" fmla="*/ 1578767 h 1866625"/>
              <a:gd name="connsiteX81" fmla="*/ 1 w 1455401"/>
              <a:gd name="connsiteY81" fmla="*/ 1578767 h 1866625"/>
              <a:gd name="connsiteX82" fmla="*/ 1 w 1455401"/>
              <a:gd name="connsiteY82" fmla="*/ 1569787 h 1866625"/>
              <a:gd name="connsiteX83" fmla="*/ 1 w 1455401"/>
              <a:gd name="connsiteY83" fmla="*/ 296841 h 1866625"/>
              <a:gd name="connsiteX84" fmla="*/ 1 w 1455401"/>
              <a:gd name="connsiteY84" fmla="*/ 296835 h 1866625"/>
              <a:gd name="connsiteX85" fmla="*/ 1 w 1455401"/>
              <a:gd name="connsiteY85" fmla="*/ 296835 h 1866625"/>
              <a:gd name="connsiteX86" fmla="*/ 3758 w 1455401"/>
              <a:gd name="connsiteY86" fmla="*/ 266488 h 1866625"/>
              <a:gd name="connsiteX87" fmla="*/ 727700 w 1455401"/>
              <a:gd name="connsiteY87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455401" h="1866625">
                <a:moveTo>
                  <a:pt x="737517" y="911351"/>
                </a:moveTo>
                <a:cubicBezTo>
                  <a:pt x="757941" y="911351"/>
                  <a:pt x="774041" y="920179"/>
                  <a:pt x="785815" y="937839"/>
                </a:cubicBezTo>
                <a:cubicBezTo>
                  <a:pt x="797585" y="955495"/>
                  <a:pt x="803471" y="979644"/>
                  <a:pt x="803471" y="1010286"/>
                </a:cubicBezTo>
                <a:cubicBezTo>
                  <a:pt x="803471" y="1039193"/>
                  <a:pt x="797241" y="1062219"/>
                  <a:pt x="784774" y="1079356"/>
                </a:cubicBezTo>
                <a:cubicBezTo>
                  <a:pt x="772310" y="1096493"/>
                  <a:pt x="755951" y="1105062"/>
                  <a:pt x="735697" y="1105062"/>
                </a:cubicBezTo>
                <a:cubicBezTo>
                  <a:pt x="714406" y="1105062"/>
                  <a:pt x="697571" y="1096582"/>
                  <a:pt x="685192" y="1079616"/>
                </a:cubicBezTo>
                <a:cubicBezTo>
                  <a:pt x="672814" y="1062649"/>
                  <a:pt x="666627" y="1039023"/>
                  <a:pt x="666627" y="1008726"/>
                </a:cubicBezTo>
                <a:cubicBezTo>
                  <a:pt x="666627" y="977739"/>
                  <a:pt x="672857" y="953764"/>
                  <a:pt x="685324" y="936797"/>
                </a:cubicBezTo>
                <a:cubicBezTo>
                  <a:pt x="697787" y="919834"/>
                  <a:pt x="715184" y="911351"/>
                  <a:pt x="737517" y="911351"/>
                </a:cubicBezTo>
                <a:close/>
                <a:moveTo>
                  <a:pt x="974881" y="822027"/>
                </a:moveTo>
                <a:lnTo>
                  <a:pt x="974881" y="1194390"/>
                </a:lnTo>
                <a:lnTo>
                  <a:pt x="1215333" y="1194390"/>
                </a:lnTo>
                <a:lnTo>
                  <a:pt x="1215333" y="1106622"/>
                </a:lnTo>
                <a:lnTo>
                  <a:pt x="1087058" y="1106622"/>
                </a:lnTo>
                <a:lnTo>
                  <a:pt x="1087058" y="822027"/>
                </a:lnTo>
                <a:close/>
                <a:moveTo>
                  <a:pt x="738555" y="815793"/>
                </a:moveTo>
                <a:cubicBezTo>
                  <a:pt x="701508" y="815793"/>
                  <a:pt x="668443" y="824059"/>
                  <a:pt x="639361" y="840592"/>
                </a:cubicBezTo>
                <a:cubicBezTo>
                  <a:pt x="610279" y="857125"/>
                  <a:pt x="587687" y="880538"/>
                  <a:pt x="571587" y="910832"/>
                </a:cubicBezTo>
                <a:cubicBezTo>
                  <a:pt x="555488" y="941126"/>
                  <a:pt x="547438" y="975230"/>
                  <a:pt x="547438" y="1013140"/>
                </a:cubicBezTo>
                <a:cubicBezTo>
                  <a:pt x="547438" y="1049322"/>
                  <a:pt x="555403" y="1081737"/>
                  <a:pt x="571328" y="1110386"/>
                </a:cubicBezTo>
                <a:cubicBezTo>
                  <a:pt x="587253" y="1139037"/>
                  <a:pt x="609543" y="1161282"/>
                  <a:pt x="638192" y="1177121"/>
                </a:cubicBezTo>
                <a:cubicBezTo>
                  <a:pt x="666843" y="1192961"/>
                  <a:pt x="698651" y="1200880"/>
                  <a:pt x="733622" y="1200880"/>
                </a:cubicBezTo>
                <a:cubicBezTo>
                  <a:pt x="748680" y="1200880"/>
                  <a:pt x="763137" y="1199408"/>
                  <a:pt x="776983" y="1196466"/>
                </a:cubicBezTo>
                <a:lnTo>
                  <a:pt x="824244" y="1244504"/>
                </a:lnTo>
                <a:lnTo>
                  <a:pt x="964983" y="1244504"/>
                </a:lnTo>
                <a:lnTo>
                  <a:pt x="866571" y="1149465"/>
                </a:lnTo>
                <a:cubicBezTo>
                  <a:pt x="903791" y="1112248"/>
                  <a:pt x="922399" y="1064814"/>
                  <a:pt x="922399" y="1007169"/>
                </a:cubicBezTo>
                <a:cubicBezTo>
                  <a:pt x="922399" y="969949"/>
                  <a:pt x="914737" y="936669"/>
                  <a:pt x="899420" y="907325"/>
                </a:cubicBezTo>
                <a:cubicBezTo>
                  <a:pt x="884099" y="877983"/>
                  <a:pt x="862373" y="855391"/>
                  <a:pt x="834241" y="839555"/>
                </a:cubicBezTo>
                <a:cubicBezTo>
                  <a:pt x="806111" y="823715"/>
                  <a:pt x="774215" y="815793"/>
                  <a:pt x="738555" y="815793"/>
                </a:cubicBezTo>
                <a:close/>
                <a:moveTo>
                  <a:pt x="391194" y="815793"/>
                </a:moveTo>
                <a:cubicBezTo>
                  <a:pt x="345146" y="815793"/>
                  <a:pt x="308448" y="826569"/>
                  <a:pt x="281097" y="848123"/>
                </a:cubicBezTo>
                <a:cubicBezTo>
                  <a:pt x="253743" y="869674"/>
                  <a:pt x="240067" y="898454"/>
                  <a:pt x="240067" y="934462"/>
                </a:cubicBezTo>
                <a:cubicBezTo>
                  <a:pt x="240067" y="985877"/>
                  <a:pt x="270016" y="1023094"/>
                  <a:pt x="329914" y="1046120"/>
                </a:cubicBezTo>
                <a:cubicBezTo>
                  <a:pt x="348437" y="1053043"/>
                  <a:pt x="361117" y="1058495"/>
                  <a:pt x="367955" y="1062479"/>
                </a:cubicBezTo>
                <a:cubicBezTo>
                  <a:pt x="374793" y="1066459"/>
                  <a:pt x="379900" y="1070745"/>
                  <a:pt x="383276" y="1075330"/>
                </a:cubicBezTo>
                <a:cubicBezTo>
                  <a:pt x="386652" y="1079918"/>
                  <a:pt x="388337" y="1085242"/>
                  <a:pt x="388337" y="1091301"/>
                </a:cubicBezTo>
                <a:cubicBezTo>
                  <a:pt x="388337" y="1099784"/>
                  <a:pt x="384964" y="1106231"/>
                  <a:pt x="378212" y="1110645"/>
                </a:cubicBezTo>
                <a:cubicBezTo>
                  <a:pt x="371459" y="1115059"/>
                  <a:pt x="361938" y="1117266"/>
                  <a:pt x="349649" y="1117266"/>
                </a:cubicBezTo>
                <a:cubicBezTo>
                  <a:pt x="333375" y="1117266"/>
                  <a:pt x="315805" y="1113762"/>
                  <a:pt x="296937" y="1106750"/>
                </a:cubicBezTo>
                <a:cubicBezTo>
                  <a:pt x="278066" y="1099742"/>
                  <a:pt x="260843" y="1090523"/>
                  <a:pt x="245263" y="1079097"/>
                </a:cubicBezTo>
                <a:lnTo>
                  <a:pt x="245263" y="1181145"/>
                </a:lnTo>
                <a:cubicBezTo>
                  <a:pt x="277632" y="1194301"/>
                  <a:pt x="313296" y="1200880"/>
                  <a:pt x="352243" y="1200880"/>
                </a:cubicBezTo>
                <a:cubicBezTo>
                  <a:pt x="385828" y="1200880"/>
                  <a:pt x="414565" y="1196380"/>
                  <a:pt x="438454" y="1187378"/>
                </a:cubicBezTo>
                <a:cubicBezTo>
                  <a:pt x="462344" y="1178376"/>
                  <a:pt x="480910" y="1164700"/>
                  <a:pt x="494152" y="1146351"/>
                </a:cubicBezTo>
                <a:cubicBezTo>
                  <a:pt x="507397" y="1127999"/>
                  <a:pt x="514018" y="1106448"/>
                  <a:pt x="514018" y="1081695"/>
                </a:cubicBezTo>
                <a:cubicBezTo>
                  <a:pt x="514018" y="1056245"/>
                  <a:pt x="506011" y="1034260"/>
                  <a:pt x="489997" y="1015737"/>
                </a:cubicBezTo>
                <a:cubicBezTo>
                  <a:pt x="473987" y="997214"/>
                  <a:pt x="446678" y="980163"/>
                  <a:pt x="408072" y="964582"/>
                </a:cubicBezTo>
                <a:cubicBezTo>
                  <a:pt x="388511" y="956447"/>
                  <a:pt x="375657" y="949826"/>
                  <a:pt x="369512" y="944719"/>
                </a:cubicBezTo>
                <a:cubicBezTo>
                  <a:pt x="363367" y="939612"/>
                  <a:pt x="360293" y="933162"/>
                  <a:pt x="360293" y="925372"/>
                </a:cubicBezTo>
                <a:cubicBezTo>
                  <a:pt x="360293" y="917237"/>
                  <a:pt x="364103" y="910832"/>
                  <a:pt x="371719" y="906159"/>
                </a:cubicBezTo>
                <a:cubicBezTo>
                  <a:pt x="379338" y="901482"/>
                  <a:pt x="389378" y="899147"/>
                  <a:pt x="401842" y="899147"/>
                </a:cubicBezTo>
                <a:cubicBezTo>
                  <a:pt x="432136" y="899147"/>
                  <a:pt x="462948" y="907716"/>
                  <a:pt x="494283" y="924853"/>
                </a:cubicBezTo>
                <a:lnTo>
                  <a:pt x="494283" y="830076"/>
                </a:lnTo>
                <a:cubicBezTo>
                  <a:pt x="478184" y="825748"/>
                  <a:pt x="465677" y="822805"/>
                  <a:pt x="456761" y="821245"/>
                </a:cubicBezTo>
                <a:cubicBezTo>
                  <a:pt x="447847" y="819688"/>
                  <a:pt x="437936" y="818391"/>
                  <a:pt x="427029" y="817350"/>
                </a:cubicBezTo>
                <a:cubicBezTo>
                  <a:pt x="416122" y="816312"/>
                  <a:pt x="404177" y="815793"/>
                  <a:pt x="391194" y="815793"/>
                </a:cubicBezTo>
                <a:close/>
                <a:moveTo>
                  <a:pt x="1" y="235984"/>
                </a:moveTo>
                <a:cubicBezTo>
                  <a:pt x="1" y="233280"/>
                  <a:pt x="1" y="238148"/>
                  <a:pt x="1" y="257081"/>
                </a:cubicBezTo>
                <a:lnTo>
                  <a:pt x="1" y="296835"/>
                </a:lnTo>
                <a:lnTo>
                  <a:pt x="0" y="296838"/>
                </a:lnTo>
                <a:cubicBezTo>
                  <a:pt x="0" y="296839"/>
                  <a:pt x="0" y="242745"/>
                  <a:pt x="1" y="235984"/>
                </a:cubicBezTo>
                <a:close/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lnTo>
                  <a:pt x="1" y="296835"/>
                </a:lnTo>
                <a:lnTo>
                  <a:pt x="1" y="296835"/>
                </a:ln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1032" name="Picture 8" descr="Image result for rai amsterdam">
            <a:extLst>
              <a:ext uri="{FF2B5EF4-FFF2-40B4-BE49-F238E27FC236}">
                <a16:creationId xmlns:a16="http://schemas.microsoft.com/office/drawing/2014/main" id="{CA991E7C-0C26-4FC7-8455-93CEA3B0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972" y="3854491"/>
            <a:ext cx="862195" cy="6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2DD854-C557-40B3-B254-E5B7AE1F179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3919226" y="3040273"/>
            <a:ext cx="3133930" cy="8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C30915-ABF4-4BA8-B268-9FBCD891B8E0}"/>
              </a:ext>
            </a:extLst>
          </p:cNvPr>
          <p:cNvCxnSpPr>
            <a:cxnSpLocks/>
            <a:stCxn id="8" idx="3"/>
            <a:endCxn id="33" idx="1"/>
          </p:cNvCxnSpPr>
          <p:nvPr/>
        </p:nvCxnSpPr>
        <p:spPr>
          <a:xfrm>
            <a:off x="3919226" y="3048644"/>
            <a:ext cx="3089270" cy="27465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9297DE-3DA3-4CC4-BD78-A8DBA12238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7750434" y="3038535"/>
            <a:ext cx="1034409" cy="1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CE89BF-C769-4A5E-9416-0089BE32E55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394443" y="3038535"/>
            <a:ext cx="10970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9C089C-6C33-4609-B2C6-6A6372508733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7705774" y="5792074"/>
            <a:ext cx="951784" cy="3158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ED63D7-28DE-4477-9348-ACF09A94214A}"/>
              </a:ext>
            </a:extLst>
          </p:cNvPr>
          <p:cNvCxnSpPr>
            <a:cxnSpLocks/>
          </p:cNvCxnSpPr>
          <p:nvPr/>
        </p:nvCxnSpPr>
        <p:spPr>
          <a:xfrm>
            <a:off x="9584413" y="5792074"/>
            <a:ext cx="907124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ED4E5780-4B7B-46F0-9277-5BA952A72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7417" y="1518684"/>
            <a:ext cx="697278" cy="6972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45B775-CCB0-49C0-B701-A7554A2F22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97224" y="1629198"/>
            <a:ext cx="476250" cy="4762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660121D-E884-43A1-81F1-2E58FA10C0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82655" y="1629198"/>
            <a:ext cx="476250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F51B157-FF2C-474A-8CD3-97BA721DEF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84843" y="2733735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FEF38E-579E-4DA3-BBC5-BACC7CE976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87644" y="5469381"/>
            <a:ext cx="845678" cy="64538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4711F32-3919-4A2F-809E-80A0804B49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68086" y="1621789"/>
            <a:ext cx="476250" cy="47625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63432A2-884D-4208-A054-ADAB3DACD7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53517" y="1621789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F2A29-0F9A-4C28-A059-E0954888616E}"/>
              </a:ext>
            </a:extLst>
          </p:cNvPr>
          <p:cNvGrpSpPr/>
          <p:nvPr/>
        </p:nvGrpSpPr>
        <p:grpSpPr>
          <a:xfrm>
            <a:off x="8324152" y="2854726"/>
            <a:ext cx="3300966" cy="2594760"/>
            <a:chOff x="566880" y="2854726"/>
            <a:chExt cx="3300966" cy="2594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FC4B5-9773-446C-B258-B6DDD23820E4}"/>
                </a:ext>
              </a:extLst>
            </p:cNvPr>
            <p:cNvSpPr/>
            <p:nvPr/>
          </p:nvSpPr>
          <p:spPr>
            <a:xfrm>
              <a:off x="1474646" y="2854726"/>
              <a:ext cx="1485435" cy="148543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D884AF-927D-4EBF-BAE6-2CDF5D41753A}"/>
                </a:ext>
              </a:extLst>
            </p:cNvPr>
            <p:cNvSpPr/>
            <p:nvPr/>
          </p:nvSpPr>
          <p:spPr>
            <a:xfrm>
              <a:off x="566880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Azure API Management</a:t>
              </a:r>
              <a:endParaRPr lang="en-US" sz="2500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46DA13-4FF7-457B-AB2F-EAAC0E1F74A8}"/>
              </a:ext>
            </a:extLst>
          </p:cNvPr>
          <p:cNvGrpSpPr/>
          <p:nvPr/>
        </p:nvGrpSpPr>
        <p:grpSpPr>
          <a:xfrm>
            <a:off x="566880" y="2854726"/>
            <a:ext cx="3300966" cy="2594760"/>
            <a:chOff x="8324152" y="2854726"/>
            <a:chExt cx="3300966" cy="2594760"/>
          </a:xfrm>
        </p:grpSpPr>
        <p:sp>
          <p:nvSpPr>
            <p:cNvPr id="19" name="Rectangle 18" descr="Database">
              <a:extLst>
                <a:ext uri="{FF2B5EF4-FFF2-40B4-BE49-F238E27FC236}">
                  <a16:creationId xmlns:a16="http://schemas.microsoft.com/office/drawing/2014/main" id="{B14BC2E4-5B99-4845-AAC0-FAA9C4E58BF0}"/>
                </a:ext>
              </a:extLst>
            </p:cNvPr>
            <p:cNvSpPr/>
            <p:nvPr/>
          </p:nvSpPr>
          <p:spPr>
            <a:xfrm>
              <a:off x="9231918" y="2854726"/>
              <a:ext cx="1485435" cy="1485435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5A64A6-C421-4302-84F0-1BFC3E94DFA9}"/>
                </a:ext>
              </a:extLst>
            </p:cNvPr>
            <p:cNvSpPr/>
            <p:nvPr/>
          </p:nvSpPr>
          <p:spPr>
            <a:xfrm>
              <a:off x="8324152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Azure Database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061B7C-9096-4EF0-9E69-93D6B4A6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Azure Solution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309F5C-300D-4EB2-919F-E29BACE144B9}"/>
              </a:ext>
            </a:extLst>
          </p:cNvPr>
          <p:cNvGrpSpPr/>
          <p:nvPr/>
        </p:nvGrpSpPr>
        <p:grpSpPr>
          <a:xfrm>
            <a:off x="4445516" y="2854726"/>
            <a:ext cx="3300966" cy="2594760"/>
            <a:chOff x="4445516" y="2854726"/>
            <a:chExt cx="3300966" cy="2594760"/>
          </a:xfrm>
        </p:grpSpPr>
        <p:sp>
          <p:nvSpPr>
            <p:cNvPr id="11" name="Rectangle 10" descr="Document">
              <a:extLst>
                <a:ext uri="{FF2B5EF4-FFF2-40B4-BE49-F238E27FC236}">
                  <a16:creationId xmlns:a16="http://schemas.microsoft.com/office/drawing/2014/main" id="{B20ACA48-1994-493C-BB86-242449BAF4F3}"/>
                </a:ext>
              </a:extLst>
            </p:cNvPr>
            <p:cNvSpPr/>
            <p:nvPr/>
          </p:nvSpPr>
          <p:spPr>
            <a:xfrm>
              <a:off x="5353282" y="2854726"/>
              <a:ext cx="1485435" cy="1485435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F17A50-5824-4DDA-9D78-145A78CF45F8}"/>
                </a:ext>
              </a:extLst>
            </p:cNvPr>
            <p:cNvSpPr/>
            <p:nvPr/>
          </p:nvSpPr>
          <p:spPr>
            <a:xfrm>
              <a:off x="4445516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 err="1">
                  <a:solidFill>
                    <a:prstClr val="white"/>
                  </a:solidFill>
                </a:rPr>
                <a:t>RetrieveRegistration</a:t>
              </a:r>
              <a:endParaRPr lang="nl-NL" sz="2500" dirty="0">
                <a:solidFill>
                  <a:prstClr val="white"/>
                </a:solidFill>
              </a:endParaRPr>
            </a:p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>
                  <a:solidFill>
                    <a:prstClr val="white"/>
                  </a:solidFill>
                </a:rPr>
                <a:t>Function</a:t>
              </a:r>
              <a:endParaRPr lang="en-US" sz="25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4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1F03AFB-287E-4125-83CE-421E40EF8FE8}"/>
              </a:ext>
            </a:extLst>
          </p:cNvPr>
          <p:cNvGrpSpPr/>
          <p:nvPr/>
        </p:nvGrpSpPr>
        <p:grpSpPr>
          <a:xfrm>
            <a:off x="458857" y="2323243"/>
            <a:ext cx="3365458" cy="2629026"/>
            <a:chOff x="458856" y="2323243"/>
            <a:chExt cx="3365458" cy="2629026"/>
          </a:xfrm>
        </p:grpSpPr>
        <p:sp>
          <p:nvSpPr>
            <p:cNvPr id="21" name="Rectangle 20" descr="Database">
              <a:extLst>
                <a:ext uri="{FF2B5EF4-FFF2-40B4-BE49-F238E27FC236}">
                  <a16:creationId xmlns:a16="http://schemas.microsoft.com/office/drawing/2014/main" id="{3206D336-9D88-4F00-817A-236B4B4772B8}"/>
                </a:ext>
              </a:extLst>
            </p:cNvPr>
            <p:cNvSpPr/>
            <p:nvPr/>
          </p:nvSpPr>
          <p:spPr>
            <a:xfrm>
              <a:off x="1384358" y="2323243"/>
              <a:ext cx="1514456" cy="151445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8A8417-5967-4ED0-B58F-57B2D3FC66ED}"/>
                </a:ext>
              </a:extLst>
            </p:cNvPr>
            <p:cNvSpPr/>
            <p:nvPr/>
          </p:nvSpPr>
          <p:spPr>
            <a:xfrm>
              <a:off x="458856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>
                  <a:solidFill>
                    <a:schemeClr val="bg1"/>
                  </a:solidFill>
                </a:rPr>
                <a:t>SQL Server Database</a:t>
              </a:r>
              <a:endParaRPr lang="en-US" sz="2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42DB2F-6F6F-4C2A-B2B7-5128B5EA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</a:t>
            </a:r>
            <a:endParaRPr lang="en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34CC8-6CBF-4694-9CE2-C255DC0ED0CD}"/>
              </a:ext>
            </a:extLst>
          </p:cNvPr>
          <p:cNvGrpSpPr/>
          <p:nvPr/>
        </p:nvGrpSpPr>
        <p:grpSpPr>
          <a:xfrm>
            <a:off x="4413271" y="2323243"/>
            <a:ext cx="3365458" cy="2629026"/>
            <a:chOff x="4413271" y="2323243"/>
            <a:chExt cx="3365458" cy="2629026"/>
          </a:xfrm>
        </p:grpSpPr>
        <p:sp>
          <p:nvSpPr>
            <p:cNvPr id="13" name="Rectangle 12" descr="Document">
              <a:extLst>
                <a:ext uri="{FF2B5EF4-FFF2-40B4-BE49-F238E27FC236}">
                  <a16:creationId xmlns:a16="http://schemas.microsoft.com/office/drawing/2014/main" id="{28E2B3B3-4F78-4636-B7C5-E9D16C58153E}"/>
                </a:ext>
              </a:extLst>
            </p:cNvPr>
            <p:cNvSpPr/>
            <p:nvPr/>
          </p:nvSpPr>
          <p:spPr>
            <a:xfrm>
              <a:off x="5338772" y="2323243"/>
              <a:ext cx="1514456" cy="1514456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B87B2F1-BC75-4B17-935B-3E8D80F67F71}"/>
                </a:ext>
              </a:extLst>
            </p:cNvPr>
            <p:cNvSpPr/>
            <p:nvPr/>
          </p:nvSpPr>
          <p:spPr>
            <a:xfrm>
              <a:off x="4413271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dirty="0" err="1">
                  <a:solidFill>
                    <a:schemeClr val="bg1"/>
                  </a:solidFill>
                </a:rPr>
                <a:t>RetrieveRegistration</a:t>
              </a:r>
              <a:endParaRPr lang="nl-NL" sz="2500" dirty="0">
                <a:solidFill>
                  <a:schemeClr val="bg1"/>
                </a:solidFill>
              </a:endParaRPr>
            </a:p>
            <a:p>
              <a:pPr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dirty="0">
                  <a:solidFill>
                    <a:schemeClr val="bg1"/>
                  </a:solidFill>
                </a:rPr>
                <a:t>Function</a:t>
              </a:r>
              <a:endParaRPr lang="en-US" sz="2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D03AB5-5614-4C85-B557-7E168CF1C770}"/>
              </a:ext>
            </a:extLst>
          </p:cNvPr>
          <p:cNvGrpSpPr/>
          <p:nvPr/>
        </p:nvGrpSpPr>
        <p:grpSpPr>
          <a:xfrm>
            <a:off x="8367685" y="2323243"/>
            <a:ext cx="3365458" cy="2629026"/>
            <a:chOff x="8367685" y="2323243"/>
            <a:chExt cx="3365458" cy="2629026"/>
          </a:xfrm>
        </p:grpSpPr>
        <p:sp>
          <p:nvSpPr>
            <p:cNvPr id="15" name="Rectangle 14" descr="World">
              <a:extLst>
                <a:ext uri="{FF2B5EF4-FFF2-40B4-BE49-F238E27FC236}">
                  <a16:creationId xmlns:a16="http://schemas.microsoft.com/office/drawing/2014/main" id="{C30E04C8-0227-4E18-AAF4-E936D872065B}"/>
                </a:ext>
              </a:extLst>
            </p:cNvPr>
            <p:cNvSpPr/>
            <p:nvPr/>
          </p:nvSpPr>
          <p:spPr>
            <a:xfrm>
              <a:off x="9293186" y="2323243"/>
              <a:ext cx="1514456" cy="1514456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9F547C-CEC1-4DCE-9583-65854703BDD0}"/>
                </a:ext>
              </a:extLst>
            </p:cNvPr>
            <p:cNvSpPr/>
            <p:nvPr/>
          </p:nvSpPr>
          <p:spPr>
            <a:xfrm>
              <a:off x="8367685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 err="1">
                  <a:solidFill>
                    <a:schemeClr val="bg1"/>
                  </a:solidFill>
                </a:rPr>
                <a:t>Self-hosted</a:t>
              </a:r>
              <a:r>
                <a:rPr lang="nl-NL" sz="2500" dirty="0">
                  <a:solidFill>
                    <a:schemeClr val="bg1"/>
                  </a:solidFill>
                </a:rPr>
                <a:t> Gateway </a:t>
              </a:r>
              <a:br>
                <a:rPr lang="nl-NL" sz="2500" dirty="0">
                  <a:solidFill>
                    <a:schemeClr val="bg1"/>
                  </a:solidFill>
                </a:rPr>
              </a:br>
              <a:r>
                <a:rPr lang="nl-NL" sz="2500" dirty="0" err="1">
                  <a:solidFill>
                    <a:schemeClr val="bg1"/>
                  </a:solidFill>
                </a:rPr>
                <a:t>with</a:t>
              </a:r>
              <a:r>
                <a:rPr lang="nl-NL" sz="2500" dirty="0">
                  <a:solidFill>
                    <a:schemeClr val="bg1"/>
                  </a:solidFill>
                </a:rPr>
                <a:t> subset of APIs</a:t>
              </a:r>
              <a:endParaRPr lang="en-US" sz="2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14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EC95-8FDE-4E54-8B31-22EBAC87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</a:t>
            </a:r>
            <a:endParaRPr lang="en-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F84CE6-0D0B-4A94-9F14-B82695213192}"/>
              </a:ext>
            </a:extLst>
          </p:cNvPr>
          <p:cNvGrpSpPr/>
          <p:nvPr/>
        </p:nvGrpSpPr>
        <p:grpSpPr>
          <a:xfrm>
            <a:off x="565663" y="2703867"/>
            <a:ext cx="3301169" cy="2594853"/>
            <a:chOff x="565663" y="2703867"/>
            <a:chExt cx="3301169" cy="2594853"/>
          </a:xfrm>
        </p:grpSpPr>
        <p:sp>
          <p:nvSpPr>
            <p:cNvPr id="5" name="Rectangle 4" descr="Database">
              <a:extLst>
                <a:ext uri="{FF2B5EF4-FFF2-40B4-BE49-F238E27FC236}">
                  <a16:creationId xmlns:a16="http://schemas.microsoft.com/office/drawing/2014/main" id="{C46A2F59-0864-4F3C-95E0-81F95ED5993C}"/>
                </a:ext>
              </a:extLst>
            </p:cNvPr>
            <p:cNvSpPr/>
            <p:nvPr/>
          </p:nvSpPr>
          <p:spPr>
            <a:xfrm>
              <a:off x="1473484" y="2703867"/>
              <a:ext cx="1485526" cy="1485526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5D3690-285E-4854-A2C2-C5F525A3286D}"/>
                </a:ext>
              </a:extLst>
            </p:cNvPr>
            <p:cNvSpPr/>
            <p:nvPr/>
          </p:nvSpPr>
          <p:spPr>
            <a:xfrm>
              <a:off x="565663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SQL Sync</a:t>
              </a:r>
              <a:endParaRPr lang="en-US" sz="2500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6DCF-64D8-4417-B353-53911CA547AD}"/>
              </a:ext>
            </a:extLst>
          </p:cNvPr>
          <p:cNvGrpSpPr/>
          <p:nvPr/>
        </p:nvGrpSpPr>
        <p:grpSpPr>
          <a:xfrm>
            <a:off x="4444537" y="2703867"/>
            <a:ext cx="3301169" cy="2594853"/>
            <a:chOff x="4444537" y="2703867"/>
            <a:chExt cx="3301169" cy="2594853"/>
          </a:xfrm>
        </p:grpSpPr>
        <p:sp>
          <p:nvSpPr>
            <p:cNvPr id="7" name="Rectangle 6" descr="Document">
              <a:extLst>
                <a:ext uri="{FF2B5EF4-FFF2-40B4-BE49-F238E27FC236}">
                  <a16:creationId xmlns:a16="http://schemas.microsoft.com/office/drawing/2014/main" id="{23BA272D-3770-4F25-A736-B3E249DF5A65}"/>
                </a:ext>
              </a:extLst>
            </p:cNvPr>
            <p:cNvSpPr/>
            <p:nvPr/>
          </p:nvSpPr>
          <p:spPr>
            <a:xfrm>
              <a:off x="5352359" y="2703867"/>
              <a:ext cx="1485526" cy="1485526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A3DE7B-2822-4D68-AE66-A91D089B4102}"/>
                </a:ext>
              </a:extLst>
            </p:cNvPr>
            <p:cNvSpPr/>
            <p:nvPr/>
          </p:nvSpPr>
          <p:spPr>
            <a:xfrm>
              <a:off x="4444537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CheckIn</a:t>
              </a: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Function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1A488E-5128-4F6C-BA89-2A1234298E6F}"/>
              </a:ext>
            </a:extLst>
          </p:cNvPr>
          <p:cNvGrpSpPr/>
          <p:nvPr/>
        </p:nvGrpSpPr>
        <p:grpSpPr>
          <a:xfrm>
            <a:off x="8323412" y="2703867"/>
            <a:ext cx="3301169" cy="2594853"/>
            <a:chOff x="8323412" y="2703867"/>
            <a:chExt cx="3301169" cy="2594853"/>
          </a:xfrm>
        </p:grpSpPr>
        <p:sp>
          <p:nvSpPr>
            <p:cNvPr id="17" name="Rectangle 16" descr="Repeat">
              <a:extLst>
                <a:ext uri="{FF2B5EF4-FFF2-40B4-BE49-F238E27FC236}">
                  <a16:creationId xmlns:a16="http://schemas.microsoft.com/office/drawing/2014/main" id="{FC06C73C-B223-4C60-BA23-181E12B0666A}"/>
                </a:ext>
              </a:extLst>
            </p:cNvPr>
            <p:cNvSpPr/>
            <p:nvPr/>
          </p:nvSpPr>
          <p:spPr>
            <a:xfrm>
              <a:off x="9231233" y="2703867"/>
              <a:ext cx="1485526" cy="1485526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DE633F6-30A2-4968-B000-941EEE09D01B}"/>
                </a:ext>
              </a:extLst>
            </p:cNvPr>
            <p:cNvSpPr/>
            <p:nvPr/>
          </p:nvSpPr>
          <p:spPr>
            <a:xfrm>
              <a:off x="8323412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Switch Over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77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53A1-40A3-4541-9D75-674C5F31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Managability</a:t>
            </a:r>
            <a:endParaRPr lang="en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70F483-2DD4-49FD-9912-9BAE183A9B86}"/>
              </a:ext>
            </a:extLst>
          </p:cNvPr>
          <p:cNvGrpSpPr/>
          <p:nvPr/>
        </p:nvGrpSpPr>
        <p:grpSpPr>
          <a:xfrm>
            <a:off x="458856" y="2323243"/>
            <a:ext cx="3365458" cy="2629026"/>
            <a:chOff x="458856" y="2323243"/>
            <a:chExt cx="3365458" cy="2629026"/>
          </a:xfrm>
        </p:grpSpPr>
        <p:sp>
          <p:nvSpPr>
            <p:cNvPr id="30" name="Rectangle 29" descr="Tools">
              <a:extLst>
                <a:ext uri="{FF2B5EF4-FFF2-40B4-BE49-F238E27FC236}">
                  <a16:creationId xmlns:a16="http://schemas.microsoft.com/office/drawing/2014/main" id="{69209BFF-DD8D-46E8-90D4-98EE6251CD4B}"/>
                </a:ext>
              </a:extLst>
            </p:cNvPr>
            <p:cNvSpPr/>
            <p:nvPr/>
          </p:nvSpPr>
          <p:spPr>
            <a:xfrm>
              <a:off x="1384358" y="2323243"/>
              <a:ext cx="1514456" cy="151445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6A6FDB7-0BFC-4B09-A9CA-704E96619219}"/>
                </a:ext>
              </a:extLst>
            </p:cNvPr>
            <p:cNvSpPr/>
            <p:nvPr/>
          </p:nvSpPr>
          <p:spPr>
            <a:xfrm>
              <a:off x="458856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Single </a:t>
              </a:r>
              <a:r>
                <a:rPr lang="nl-NL" sz="2500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place</a:t>
              </a: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of </a:t>
              </a:r>
              <a:r>
                <a:rPr lang="nl-NL" sz="2500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configuration</a:t>
              </a:r>
              <a:endParaRPr lang="en-US" sz="2500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9FC162-D42B-4C6C-829C-F02F1BBBCA6F}"/>
              </a:ext>
            </a:extLst>
          </p:cNvPr>
          <p:cNvGrpSpPr/>
          <p:nvPr/>
        </p:nvGrpSpPr>
        <p:grpSpPr>
          <a:xfrm>
            <a:off x="4413271" y="2323243"/>
            <a:ext cx="3365458" cy="2629026"/>
            <a:chOff x="4413271" y="2323243"/>
            <a:chExt cx="3365458" cy="2629026"/>
          </a:xfrm>
        </p:grpSpPr>
        <p:sp>
          <p:nvSpPr>
            <p:cNvPr id="32" name="Rectangle 31" descr="RenewableEnergy">
              <a:extLst>
                <a:ext uri="{FF2B5EF4-FFF2-40B4-BE49-F238E27FC236}">
                  <a16:creationId xmlns:a16="http://schemas.microsoft.com/office/drawing/2014/main" id="{436713D9-9AF4-409C-90AF-8C80D9197AC7}"/>
                </a:ext>
              </a:extLst>
            </p:cNvPr>
            <p:cNvSpPr/>
            <p:nvPr/>
          </p:nvSpPr>
          <p:spPr>
            <a:xfrm>
              <a:off x="5338772" y="2323243"/>
              <a:ext cx="1514456" cy="151445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C68CF3D-87F2-42B7-A467-0A0ED81AF735}"/>
                </a:ext>
              </a:extLst>
            </p:cNvPr>
            <p:cNvSpPr/>
            <p:nvPr/>
          </p:nvSpPr>
          <p:spPr>
            <a:xfrm>
              <a:off x="4413271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Environment </a:t>
              </a: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specific</a:t>
              </a: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variables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9B97BC-B988-4D0B-8623-D94F6A3706B4}"/>
              </a:ext>
            </a:extLst>
          </p:cNvPr>
          <p:cNvGrpSpPr/>
          <p:nvPr/>
        </p:nvGrpSpPr>
        <p:grpSpPr>
          <a:xfrm>
            <a:off x="8367685" y="2323243"/>
            <a:ext cx="3365458" cy="2629026"/>
            <a:chOff x="8367685" y="2323243"/>
            <a:chExt cx="3365458" cy="2629026"/>
          </a:xfrm>
        </p:grpSpPr>
        <p:sp>
          <p:nvSpPr>
            <p:cNvPr id="34" name="Rectangle 33" descr="Gauge">
              <a:extLst>
                <a:ext uri="{FF2B5EF4-FFF2-40B4-BE49-F238E27FC236}">
                  <a16:creationId xmlns:a16="http://schemas.microsoft.com/office/drawing/2014/main" id="{6BBCA45D-5DF0-4545-B6EC-CF7C66931211}"/>
                </a:ext>
              </a:extLst>
            </p:cNvPr>
            <p:cNvSpPr/>
            <p:nvPr/>
          </p:nvSpPr>
          <p:spPr>
            <a:xfrm>
              <a:off x="9293186" y="2323243"/>
              <a:ext cx="1514456" cy="1514456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E69687-DBE1-4965-8F8E-BA44CEE9CFE7}"/>
                </a:ext>
              </a:extLst>
            </p:cNvPr>
            <p:cNvSpPr/>
            <p:nvPr/>
          </p:nvSpPr>
          <p:spPr>
            <a:xfrm>
              <a:off x="8367685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Single </a:t>
              </a: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pane</a:t>
              </a: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of </a:t>
              </a: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glass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6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72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E104E-7407-4BA8-80F5-47F5B64B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Almost done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74A4-CAF7-4988-AFCD-697483FA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N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DB9C3D-CEE9-4309-928B-488335BC8A38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8" name="Rectangle 7" descr="Earth globe: Americas">
              <a:extLst>
                <a:ext uri="{FF2B5EF4-FFF2-40B4-BE49-F238E27FC236}">
                  <a16:creationId xmlns:a16="http://schemas.microsoft.com/office/drawing/2014/main" id="{2E9E7127-CCB9-4E30-9A03-8BCF60300E6E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9C27B7A-E326-434B-A8ED-B3212C3BDD0F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Expose services running anywhere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7B5F0-D845-42AA-9291-A28D8DFB493F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11" name="Rectangle 10" descr="Database">
              <a:extLst>
                <a:ext uri="{FF2B5EF4-FFF2-40B4-BE49-F238E27FC236}">
                  <a16:creationId xmlns:a16="http://schemas.microsoft.com/office/drawing/2014/main" id="{C81E79F6-1047-4DD5-8E17-291CCDEEF46C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2FFE5B-3BB2-4B7E-A6D0-9EDBBFA5287C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Single pane of configuration and management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C9C11E-C060-49C8-AE20-7926C2FC7154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4" name="Rectangle 13" descr="Head with Gears">
              <a:extLst>
                <a:ext uri="{FF2B5EF4-FFF2-40B4-BE49-F238E27FC236}">
                  <a16:creationId xmlns:a16="http://schemas.microsoft.com/office/drawing/2014/main" id="{1C9BADF0-55B9-47E5-B45E-4A93263DC0B7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3B3F74-F008-47AE-BE2C-715E7228982F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Think about running disconnected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4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67CBD3-7A5F-4C8B-A404-4841E28C8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Azure API Management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75AE5AC-B92F-462C-9F9B-D0D411324C63}"/>
              </a:ext>
            </a:extLst>
          </p:cNvPr>
          <p:cNvGrpSpPr/>
          <p:nvPr/>
        </p:nvGrpSpPr>
        <p:grpSpPr>
          <a:xfrm>
            <a:off x="5078083" y="3086187"/>
            <a:ext cx="2049612" cy="1730411"/>
            <a:chOff x="5078083" y="3086187"/>
            <a:chExt cx="2049612" cy="17304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438D5C-9AAA-4F1F-ACEF-2B48A45F1A26}"/>
                </a:ext>
              </a:extLst>
            </p:cNvPr>
            <p:cNvGrpSpPr/>
            <p:nvPr/>
          </p:nvGrpSpPr>
          <p:grpSpPr>
            <a:xfrm>
              <a:off x="5078083" y="3086187"/>
              <a:ext cx="2049612" cy="1730411"/>
              <a:chOff x="5078083" y="3086187"/>
              <a:chExt cx="2049612" cy="173041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5475CF2-BBC2-1142-8729-7D3AD2DA3B68}"/>
                  </a:ext>
                </a:extLst>
              </p:cNvPr>
              <p:cNvSpPr/>
              <p:nvPr/>
            </p:nvSpPr>
            <p:spPr bwMode="auto">
              <a:xfrm>
                <a:off x="5078083" y="3086187"/>
                <a:ext cx="2049612" cy="173041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235C9CF-7DD0-6B44-9610-B2FF5711FCD4}"/>
                  </a:ext>
                </a:extLst>
              </p:cNvPr>
              <p:cNvSpPr txBox="1"/>
              <p:nvPr/>
            </p:nvSpPr>
            <p:spPr>
              <a:xfrm>
                <a:off x="5446753" y="3272802"/>
                <a:ext cx="144731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Mediate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4CA15F-A429-43FE-B76E-6710247B0AEC}"/>
                </a:ext>
              </a:extLst>
            </p:cNvPr>
            <p:cNvGrpSpPr/>
            <p:nvPr/>
          </p:nvGrpSpPr>
          <p:grpSpPr>
            <a:xfrm>
              <a:off x="5538918" y="3732833"/>
              <a:ext cx="1093036" cy="1027268"/>
              <a:chOff x="5538918" y="3732833"/>
              <a:chExt cx="1093036" cy="102726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C0F1778-732C-024B-9DBE-55A574D94FE9}"/>
                  </a:ext>
                </a:extLst>
              </p:cNvPr>
              <p:cNvSpPr txBox="1"/>
              <p:nvPr/>
            </p:nvSpPr>
            <p:spPr>
              <a:xfrm flipH="1">
                <a:off x="5538918" y="4270736"/>
                <a:ext cx="1093036" cy="4893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Gateway</a:t>
                </a:r>
              </a:p>
            </p:txBody>
          </p:sp>
          <p:pic>
            <p:nvPicPr>
              <p:cNvPr id="66" name="Graphic 65" descr="Door Open">
                <a:extLst>
                  <a:ext uri="{FF2B5EF4-FFF2-40B4-BE49-F238E27FC236}">
                    <a16:creationId xmlns:a16="http://schemas.microsoft.com/office/drawing/2014/main" id="{F50E245A-0680-4359-A837-F8F6A20FC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44478" y="3732833"/>
                <a:ext cx="516822" cy="610555"/>
              </a:xfrm>
              <a:prstGeom prst="rect">
                <a:avLst/>
              </a:prstGeom>
            </p:spPr>
          </p:pic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A0E5D66-CC69-AB45-BC0D-DAFD2EC7D296}"/>
              </a:ext>
            </a:extLst>
          </p:cNvPr>
          <p:cNvGrpSpPr/>
          <p:nvPr/>
        </p:nvGrpSpPr>
        <p:grpSpPr>
          <a:xfrm>
            <a:off x="2606931" y="2550714"/>
            <a:ext cx="7043448" cy="2786196"/>
            <a:chOff x="2563713" y="2529638"/>
            <a:chExt cx="7043448" cy="2786196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3D2089-B955-A34D-8661-E94D7A6D0A7E}"/>
                </a:ext>
              </a:extLst>
            </p:cNvPr>
            <p:cNvSpPr/>
            <p:nvPr/>
          </p:nvSpPr>
          <p:spPr bwMode="auto">
            <a:xfrm>
              <a:off x="5477346" y="3303955"/>
              <a:ext cx="1244600" cy="1244600"/>
            </a:xfrm>
            <a:prstGeom prst="ellipse">
              <a:avLst/>
            </a:prstGeom>
            <a:solidFill>
              <a:srgbClr val="E6E6E6"/>
            </a:solidFill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A9A6F4A-1EBE-6840-9ABD-58FCB17603A2}"/>
                </a:ext>
              </a:extLst>
            </p:cNvPr>
            <p:cNvGrpSpPr/>
            <p:nvPr/>
          </p:nvGrpSpPr>
          <p:grpSpPr>
            <a:xfrm>
              <a:off x="2563713" y="2529638"/>
              <a:ext cx="7043448" cy="553998"/>
              <a:chOff x="2563713" y="2529638"/>
              <a:chExt cx="7043448" cy="553998"/>
            </a:xfrm>
          </p:grpSpPr>
          <p:sp>
            <p:nvSpPr>
              <p:cNvPr id="95" name="Right Brace 94">
                <a:extLst>
                  <a:ext uri="{FF2B5EF4-FFF2-40B4-BE49-F238E27FC236}">
                    <a16:creationId xmlns:a16="http://schemas.microsoft.com/office/drawing/2014/main" id="{EF48C693-D7BD-304E-9E6B-3927EC1B034F}"/>
                  </a:ext>
                </a:extLst>
              </p:cNvPr>
              <p:cNvSpPr/>
              <p:nvPr/>
            </p:nvSpPr>
            <p:spPr>
              <a:xfrm rot="5400000">
                <a:off x="5808438" y="-715087"/>
                <a:ext cx="553998" cy="7043448"/>
              </a:xfrm>
              <a:prstGeom prst="rightBrace">
                <a:avLst>
                  <a:gd name="adj1" fmla="val 18009"/>
                  <a:gd name="adj2" fmla="val 50000"/>
                </a:avLst>
              </a:prstGeom>
              <a:noFill/>
              <a:ln w="15875">
                <a:solidFill>
                  <a:srgbClr val="00B05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Rectangle 19">
                <a:extLst>
                  <a:ext uri="{FF2B5EF4-FFF2-40B4-BE49-F238E27FC236}">
                    <a16:creationId xmlns:a16="http://schemas.microsoft.com/office/drawing/2014/main" id="{33EF7C9E-1A6D-E946-AA2E-535D45E2B5B6}"/>
                  </a:ext>
                </a:extLst>
              </p:cNvPr>
              <p:cNvSpPr/>
              <p:nvPr/>
            </p:nvSpPr>
            <p:spPr bwMode="auto">
              <a:xfrm rot="2700000">
                <a:off x="6028561" y="2950039"/>
                <a:ext cx="113752" cy="113752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91440 w 914400"/>
                  <a:gd name="connsiteY4" fmla="*/ 9144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914400 w 914400"/>
                  <a:gd name="connsiteY0" fmla="*/ 0 h 914400"/>
                  <a:gd name="connsiteX1" fmla="*/ 914400 w 914400"/>
                  <a:gd name="connsiteY1" fmla="*/ 914400 h 914400"/>
                  <a:gd name="connsiteX2" fmla="*/ 0 w 914400"/>
                  <a:gd name="connsiteY2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914400">
                    <a:moveTo>
                      <a:pt x="914400" y="0"/>
                    </a:moveTo>
                    <a:lnTo>
                      <a:pt x="914400" y="914400"/>
                    </a:lnTo>
                    <a:lnTo>
                      <a:pt x="0" y="914400"/>
                    </a:lnTo>
                  </a:path>
                </a:pathLst>
              </a:custGeom>
              <a:noFill/>
              <a:ln w="15875">
                <a:solidFill>
                  <a:srgbClr val="00B05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9" name="Right Brace 88">
              <a:extLst>
                <a:ext uri="{FF2B5EF4-FFF2-40B4-BE49-F238E27FC236}">
                  <a16:creationId xmlns:a16="http://schemas.microsoft.com/office/drawing/2014/main" id="{9EBE8F49-F6A3-0E4D-B907-42115321BCA7}"/>
                </a:ext>
              </a:extLst>
            </p:cNvPr>
            <p:cNvSpPr/>
            <p:nvPr/>
          </p:nvSpPr>
          <p:spPr>
            <a:xfrm rot="16200000">
              <a:off x="5808437" y="3333225"/>
              <a:ext cx="553998" cy="3411220"/>
            </a:xfrm>
            <a:prstGeom prst="rightBrace">
              <a:avLst>
                <a:gd name="adj1" fmla="val 18009"/>
                <a:gd name="adj2" fmla="val 50000"/>
              </a:avLst>
            </a:prstGeom>
            <a:noFill/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Rectangle 19">
              <a:extLst>
                <a:ext uri="{FF2B5EF4-FFF2-40B4-BE49-F238E27FC236}">
                  <a16:creationId xmlns:a16="http://schemas.microsoft.com/office/drawing/2014/main" id="{06666822-DEA5-CD4D-AD53-D263603416D8}"/>
                </a:ext>
              </a:extLst>
            </p:cNvPr>
            <p:cNvSpPr/>
            <p:nvPr/>
          </p:nvSpPr>
          <p:spPr bwMode="auto">
            <a:xfrm rot="13500000">
              <a:off x="6028560" y="4781681"/>
              <a:ext cx="113752" cy="11375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91440 w 914400"/>
                <a:gd name="connsiteY4" fmla="*/ 9144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0" fmla="*/ 914400 w 914400"/>
                <a:gd name="connsiteY0" fmla="*/ 0 h 914400"/>
                <a:gd name="connsiteX1" fmla="*/ 914400 w 914400"/>
                <a:gd name="connsiteY1" fmla="*/ 914400 h 914400"/>
                <a:gd name="connsiteX2" fmla="*/ 0 w 914400"/>
                <a:gd name="connsiteY2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914400" y="914400"/>
                  </a:lnTo>
                  <a:lnTo>
                    <a:pt x="0" y="914400"/>
                  </a:lnTo>
                </a:path>
              </a:pathLst>
            </a:custGeom>
            <a:noFill/>
            <a:ln w="15875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6595F9-5BE3-CB49-B494-85290ABE77E0}"/>
                </a:ext>
              </a:extLst>
            </p:cNvPr>
            <p:cNvGrpSpPr/>
            <p:nvPr/>
          </p:nvGrpSpPr>
          <p:grpSpPr>
            <a:xfrm>
              <a:off x="5889665" y="3587447"/>
              <a:ext cx="419963" cy="727029"/>
              <a:chOff x="5900228" y="3525204"/>
              <a:chExt cx="419963" cy="727029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599C62-DE9E-9E4D-B587-30329C5C8DA8}"/>
                  </a:ext>
                </a:extLst>
              </p:cNvPr>
              <p:cNvSpPr txBox="1"/>
              <p:nvPr/>
            </p:nvSpPr>
            <p:spPr>
              <a:xfrm>
                <a:off x="5915444" y="4006012"/>
                <a:ext cx="3895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APIs</a:t>
                </a:r>
              </a:p>
            </p:txBody>
          </p:sp>
          <p:sp>
            <p:nvSpPr>
              <p:cNvPr id="94" name="Processing_E9F5" title="Icon of two interlocked gears">
                <a:extLst>
                  <a:ext uri="{FF2B5EF4-FFF2-40B4-BE49-F238E27FC236}">
                    <a16:creationId xmlns:a16="http://schemas.microsoft.com/office/drawing/2014/main" id="{AE6C996B-D76F-E14B-9479-A602A029CAB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00228" y="3525204"/>
                <a:ext cx="419963" cy="365760"/>
              </a:xfrm>
              <a:custGeom>
                <a:avLst/>
                <a:gdLst>
                  <a:gd name="T0" fmla="*/ 924 w 3867"/>
                  <a:gd name="T1" fmla="*/ 299 h 3367"/>
                  <a:gd name="T2" fmla="*/ 1549 w 3867"/>
                  <a:gd name="T3" fmla="*/ 924 h 3367"/>
                  <a:gd name="T4" fmla="*/ 924 w 3867"/>
                  <a:gd name="T5" fmla="*/ 1549 h 3367"/>
                  <a:gd name="T6" fmla="*/ 299 w 3867"/>
                  <a:gd name="T7" fmla="*/ 924 h 3367"/>
                  <a:gd name="T8" fmla="*/ 924 w 3867"/>
                  <a:gd name="T9" fmla="*/ 299 h 3367"/>
                  <a:gd name="T10" fmla="*/ 1163 w 3867"/>
                  <a:gd name="T11" fmla="*/ 347 h 3367"/>
                  <a:gd name="T12" fmla="*/ 1307 w 3867"/>
                  <a:gd name="T13" fmla="*/ 0 h 3367"/>
                  <a:gd name="T14" fmla="*/ 1501 w 3867"/>
                  <a:gd name="T15" fmla="*/ 685 h 3367"/>
                  <a:gd name="T16" fmla="*/ 1848 w 3867"/>
                  <a:gd name="T17" fmla="*/ 541 h 3367"/>
                  <a:gd name="T18" fmla="*/ 1501 w 3867"/>
                  <a:gd name="T19" fmla="*/ 1163 h 3367"/>
                  <a:gd name="T20" fmla="*/ 1848 w 3867"/>
                  <a:gd name="T21" fmla="*/ 1307 h 3367"/>
                  <a:gd name="T22" fmla="*/ 1163 w 3867"/>
                  <a:gd name="T23" fmla="*/ 1501 h 3367"/>
                  <a:gd name="T24" fmla="*/ 1307 w 3867"/>
                  <a:gd name="T25" fmla="*/ 1848 h 3367"/>
                  <a:gd name="T26" fmla="*/ 685 w 3867"/>
                  <a:gd name="T27" fmla="*/ 1501 h 3367"/>
                  <a:gd name="T28" fmla="*/ 541 w 3867"/>
                  <a:gd name="T29" fmla="*/ 1848 h 3367"/>
                  <a:gd name="T30" fmla="*/ 347 w 3867"/>
                  <a:gd name="T31" fmla="*/ 1163 h 3367"/>
                  <a:gd name="T32" fmla="*/ 0 w 3867"/>
                  <a:gd name="T33" fmla="*/ 1307 h 3367"/>
                  <a:gd name="T34" fmla="*/ 0 w 3867"/>
                  <a:gd name="T35" fmla="*/ 541 h 3367"/>
                  <a:gd name="T36" fmla="*/ 347 w 3867"/>
                  <a:gd name="T37" fmla="*/ 685 h 3367"/>
                  <a:gd name="T38" fmla="*/ 685 w 3867"/>
                  <a:gd name="T39" fmla="*/ 347 h 3367"/>
                  <a:gd name="T40" fmla="*/ 541 w 3867"/>
                  <a:gd name="T41" fmla="*/ 0 h 3367"/>
                  <a:gd name="T42" fmla="*/ 2049 w 3867"/>
                  <a:gd name="T43" fmla="*/ 2299 h 3367"/>
                  <a:gd name="T44" fmla="*/ 2799 w 3867"/>
                  <a:gd name="T45" fmla="*/ 3049 h 3367"/>
                  <a:gd name="T46" fmla="*/ 3549 w 3867"/>
                  <a:gd name="T47" fmla="*/ 2299 h 3367"/>
                  <a:gd name="T48" fmla="*/ 2799 w 3867"/>
                  <a:gd name="T49" fmla="*/ 1549 h 3367"/>
                  <a:gd name="T50" fmla="*/ 2049 w 3867"/>
                  <a:gd name="T51" fmla="*/ 2299 h 3367"/>
                  <a:gd name="T52" fmla="*/ 2357 w 3867"/>
                  <a:gd name="T53" fmla="*/ 1231 h 3367"/>
                  <a:gd name="T54" fmla="*/ 2512 w 3867"/>
                  <a:gd name="T55" fmla="*/ 1606 h 3367"/>
                  <a:gd name="T56" fmla="*/ 2106 w 3867"/>
                  <a:gd name="T57" fmla="*/ 2012 h 3367"/>
                  <a:gd name="T58" fmla="*/ 1731 w 3867"/>
                  <a:gd name="T59" fmla="*/ 1856 h 3367"/>
                  <a:gd name="T60" fmla="*/ 2106 w 3867"/>
                  <a:gd name="T61" fmla="*/ 2586 h 3367"/>
                  <a:gd name="T62" fmla="*/ 1731 w 3867"/>
                  <a:gd name="T63" fmla="*/ 2741 h 3367"/>
                  <a:gd name="T64" fmla="*/ 2512 w 3867"/>
                  <a:gd name="T65" fmla="*/ 2992 h 3367"/>
                  <a:gd name="T66" fmla="*/ 2357 w 3867"/>
                  <a:gd name="T67" fmla="*/ 3367 h 3367"/>
                  <a:gd name="T68" fmla="*/ 3086 w 3867"/>
                  <a:gd name="T69" fmla="*/ 2992 h 3367"/>
                  <a:gd name="T70" fmla="*/ 3241 w 3867"/>
                  <a:gd name="T71" fmla="*/ 3367 h 3367"/>
                  <a:gd name="T72" fmla="*/ 3492 w 3867"/>
                  <a:gd name="T73" fmla="*/ 2586 h 3367"/>
                  <a:gd name="T74" fmla="*/ 3867 w 3867"/>
                  <a:gd name="T75" fmla="*/ 2741 h 3367"/>
                  <a:gd name="T76" fmla="*/ 3492 w 3867"/>
                  <a:gd name="T77" fmla="*/ 2012 h 3367"/>
                  <a:gd name="T78" fmla="*/ 3867 w 3867"/>
                  <a:gd name="T79" fmla="*/ 1856 h 3367"/>
                  <a:gd name="T80" fmla="*/ 3086 w 3867"/>
                  <a:gd name="T81" fmla="*/ 1606 h 3367"/>
                  <a:gd name="T82" fmla="*/ 3241 w 3867"/>
                  <a:gd name="T83" fmla="*/ 1231 h 3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67" h="3367">
                    <a:moveTo>
                      <a:pt x="924" y="299"/>
                    </a:moveTo>
                    <a:cubicBezTo>
                      <a:pt x="1269" y="299"/>
                      <a:pt x="1549" y="579"/>
                      <a:pt x="1549" y="924"/>
                    </a:cubicBezTo>
                    <a:cubicBezTo>
                      <a:pt x="1549" y="1269"/>
                      <a:pt x="1269" y="1549"/>
                      <a:pt x="924" y="1549"/>
                    </a:cubicBezTo>
                    <a:cubicBezTo>
                      <a:pt x="579" y="1549"/>
                      <a:pt x="299" y="1269"/>
                      <a:pt x="299" y="924"/>
                    </a:cubicBezTo>
                    <a:cubicBezTo>
                      <a:pt x="299" y="579"/>
                      <a:pt x="579" y="299"/>
                      <a:pt x="924" y="299"/>
                    </a:cubicBezTo>
                    <a:close/>
                    <a:moveTo>
                      <a:pt x="1163" y="347"/>
                    </a:moveTo>
                    <a:cubicBezTo>
                      <a:pt x="1307" y="0"/>
                      <a:pt x="1307" y="0"/>
                      <a:pt x="1307" y="0"/>
                    </a:cubicBezTo>
                    <a:moveTo>
                      <a:pt x="1501" y="685"/>
                    </a:moveTo>
                    <a:cubicBezTo>
                      <a:pt x="1848" y="541"/>
                      <a:pt x="1848" y="541"/>
                      <a:pt x="1848" y="541"/>
                    </a:cubicBezTo>
                    <a:moveTo>
                      <a:pt x="1501" y="1163"/>
                    </a:moveTo>
                    <a:cubicBezTo>
                      <a:pt x="1848" y="1307"/>
                      <a:pt x="1848" y="1307"/>
                      <a:pt x="1848" y="1307"/>
                    </a:cubicBezTo>
                    <a:moveTo>
                      <a:pt x="1163" y="1501"/>
                    </a:moveTo>
                    <a:cubicBezTo>
                      <a:pt x="1307" y="1848"/>
                      <a:pt x="1307" y="1848"/>
                      <a:pt x="1307" y="1848"/>
                    </a:cubicBezTo>
                    <a:moveTo>
                      <a:pt x="685" y="1501"/>
                    </a:moveTo>
                    <a:cubicBezTo>
                      <a:pt x="541" y="1848"/>
                      <a:pt x="541" y="1848"/>
                      <a:pt x="541" y="1848"/>
                    </a:cubicBezTo>
                    <a:moveTo>
                      <a:pt x="347" y="1163"/>
                    </a:moveTo>
                    <a:cubicBezTo>
                      <a:pt x="0" y="1307"/>
                      <a:pt x="0" y="1307"/>
                      <a:pt x="0" y="1307"/>
                    </a:cubicBezTo>
                    <a:moveTo>
                      <a:pt x="0" y="541"/>
                    </a:moveTo>
                    <a:cubicBezTo>
                      <a:pt x="347" y="685"/>
                      <a:pt x="347" y="685"/>
                      <a:pt x="347" y="685"/>
                    </a:cubicBezTo>
                    <a:moveTo>
                      <a:pt x="685" y="347"/>
                    </a:moveTo>
                    <a:cubicBezTo>
                      <a:pt x="541" y="0"/>
                      <a:pt x="541" y="0"/>
                      <a:pt x="541" y="0"/>
                    </a:cubicBezTo>
                    <a:moveTo>
                      <a:pt x="2049" y="2299"/>
                    </a:moveTo>
                    <a:cubicBezTo>
                      <a:pt x="2049" y="2713"/>
                      <a:pt x="2385" y="3049"/>
                      <a:pt x="2799" y="3049"/>
                    </a:cubicBezTo>
                    <a:cubicBezTo>
                      <a:pt x="3213" y="3049"/>
                      <a:pt x="3549" y="2713"/>
                      <a:pt x="3549" y="2299"/>
                    </a:cubicBezTo>
                    <a:cubicBezTo>
                      <a:pt x="3549" y="1885"/>
                      <a:pt x="3213" y="1549"/>
                      <a:pt x="2799" y="1549"/>
                    </a:cubicBezTo>
                    <a:cubicBezTo>
                      <a:pt x="2385" y="1549"/>
                      <a:pt x="2049" y="1885"/>
                      <a:pt x="2049" y="2299"/>
                    </a:cubicBezTo>
                    <a:close/>
                    <a:moveTo>
                      <a:pt x="2357" y="1231"/>
                    </a:moveTo>
                    <a:cubicBezTo>
                      <a:pt x="2512" y="1606"/>
                      <a:pt x="2512" y="1606"/>
                      <a:pt x="2512" y="1606"/>
                    </a:cubicBezTo>
                    <a:moveTo>
                      <a:pt x="2106" y="2012"/>
                    </a:moveTo>
                    <a:cubicBezTo>
                      <a:pt x="1731" y="1856"/>
                      <a:pt x="1731" y="1856"/>
                      <a:pt x="1731" y="1856"/>
                    </a:cubicBezTo>
                    <a:moveTo>
                      <a:pt x="2106" y="2586"/>
                    </a:moveTo>
                    <a:cubicBezTo>
                      <a:pt x="1731" y="2741"/>
                      <a:pt x="1731" y="2741"/>
                      <a:pt x="1731" y="2741"/>
                    </a:cubicBezTo>
                    <a:moveTo>
                      <a:pt x="2512" y="2992"/>
                    </a:moveTo>
                    <a:cubicBezTo>
                      <a:pt x="2357" y="3367"/>
                      <a:pt x="2357" y="3367"/>
                      <a:pt x="2357" y="3367"/>
                    </a:cubicBezTo>
                    <a:moveTo>
                      <a:pt x="3086" y="2992"/>
                    </a:moveTo>
                    <a:cubicBezTo>
                      <a:pt x="3241" y="3367"/>
                      <a:pt x="3241" y="3367"/>
                      <a:pt x="3241" y="3367"/>
                    </a:cubicBezTo>
                    <a:moveTo>
                      <a:pt x="3492" y="2586"/>
                    </a:moveTo>
                    <a:cubicBezTo>
                      <a:pt x="3867" y="2741"/>
                      <a:pt x="3867" y="2741"/>
                      <a:pt x="3867" y="2741"/>
                    </a:cubicBezTo>
                    <a:moveTo>
                      <a:pt x="3492" y="2012"/>
                    </a:moveTo>
                    <a:cubicBezTo>
                      <a:pt x="3867" y="1856"/>
                      <a:pt x="3867" y="1856"/>
                      <a:pt x="3867" y="1856"/>
                    </a:cubicBezTo>
                    <a:moveTo>
                      <a:pt x="3086" y="1606"/>
                    </a:moveTo>
                    <a:cubicBezTo>
                      <a:pt x="3241" y="1231"/>
                      <a:pt x="3241" y="1231"/>
                      <a:pt x="3241" y="1231"/>
                    </a:cubicBezTo>
                  </a:path>
                </a:pathLst>
              </a:custGeom>
              <a:noFill/>
              <a:ln w="19050" cap="flat">
                <a:solidFill>
                  <a:srgbClr val="00B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309FE15-6386-914E-92C3-C6A388E2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our API strategy challenges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FC1162-14C8-CE4F-A3D9-AC91D1D8D36A}"/>
              </a:ext>
            </a:extLst>
          </p:cNvPr>
          <p:cNvGrpSpPr/>
          <p:nvPr/>
        </p:nvGrpSpPr>
        <p:grpSpPr>
          <a:xfrm>
            <a:off x="4716353" y="5807822"/>
            <a:ext cx="2738168" cy="447653"/>
            <a:chOff x="4661585" y="5904844"/>
            <a:chExt cx="2738168" cy="447653"/>
          </a:xfrm>
        </p:grpSpPr>
        <p:sp>
          <p:nvSpPr>
            <p:cNvPr id="10" name="Freeform 13" title="Icon of a cloud">
              <a:extLst>
                <a:ext uri="{FF2B5EF4-FFF2-40B4-BE49-F238E27FC236}">
                  <a16:creationId xmlns:a16="http://schemas.microsoft.com/office/drawing/2014/main" id="{7382A4BB-D63F-2F4F-BEB2-FC16D6A91D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381E4886-9D58-9D4C-8FF8-6B3CBA0CA8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Database_EFC7" title="Icon of a cylinder">
              <a:extLst>
                <a:ext uri="{FF2B5EF4-FFF2-40B4-BE49-F238E27FC236}">
                  <a16:creationId xmlns:a16="http://schemas.microsoft.com/office/drawing/2014/main" id="{2A32D7F8-59D2-5E46-A9E9-5B11CB65AD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binary" title="Icon of binary code, ones and zeros">
              <a:extLst>
                <a:ext uri="{FF2B5EF4-FFF2-40B4-BE49-F238E27FC236}">
                  <a16:creationId xmlns:a16="http://schemas.microsoft.com/office/drawing/2014/main" id="{28DEA15E-CE3E-CE42-9900-0A60752F06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server" title="Icon of a server tower">
              <a:extLst>
                <a:ext uri="{FF2B5EF4-FFF2-40B4-BE49-F238E27FC236}">
                  <a16:creationId xmlns:a16="http://schemas.microsoft.com/office/drawing/2014/main" id="{86B9AB8E-6A49-6E47-8A08-74F92D81C1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D7B5A-7B5A-A74D-9855-B7FD9B82A489}"/>
              </a:ext>
            </a:extLst>
          </p:cNvPr>
          <p:cNvGrpSpPr/>
          <p:nvPr/>
        </p:nvGrpSpPr>
        <p:grpSpPr>
          <a:xfrm>
            <a:off x="2731382" y="1652261"/>
            <a:ext cx="6721040" cy="367353"/>
            <a:chOff x="2586979" y="1476320"/>
            <a:chExt cx="6721040" cy="367353"/>
          </a:xfrm>
        </p:grpSpPr>
        <p:sp>
          <p:nvSpPr>
            <p:cNvPr id="4" name="Manufacturing_E99C" title="Icon of a robotic arm">
              <a:extLst>
                <a:ext uri="{FF2B5EF4-FFF2-40B4-BE49-F238E27FC236}">
                  <a16:creationId xmlns:a16="http://schemas.microsoft.com/office/drawing/2014/main" id="{C071E8B3-BBBB-F64F-9BE0-F9F130E235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money" title="Icon of a creditcard with signal lines on top">
              <a:extLst>
                <a:ext uri="{FF2B5EF4-FFF2-40B4-BE49-F238E27FC236}">
                  <a16:creationId xmlns:a16="http://schemas.microsoft.com/office/drawing/2014/main" id="{CD7FB873-E832-2E40-A374-DAE9A189AE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UniversalApp_E8CC" title="Icon of a cellphone in front of a tablet">
              <a:extLst>
                <a:ext uri="{FF2B5EF4-FFF2-40B4-BE49-F238E27FC236}">
                  <a16:creationId xmlns:a16="http://schemas.microsoft.com/office/drawing/2014/main" id="{F24C0057-A8BC-014D-A9A1-8B50E356FA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car_3" title="Icon of a car with signal lines on top">
              <a:extLst>
                <a:ext uri="{FF2B5EF4-FFF2-40B4-BE49-F238E27FC236}">
                  <a16:creationId xmlns:a16="http://schemas.microsoft.com/office/drawing/2014/main" id="{7C1DA00D-8303-944B-8E2A-FF360A9F0E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house" title="Icon of a house">
              <a:extLst>
                <a:ext uri="{FF2B5EF4-FFF2-40B4-BE49-F238E27FC236}">
                  <a16:creationId xmlns:a16="http://schemas.microsoft.com/office/drawing/2014/main" id="{3AF59052-68E7-C248-85E8-33F16240F9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watch" title="Icon of a smart watch">
              <a:extLst>
                <a:ext uri="{FF2B5EF4-FFF2-40B4-BE49-F238E27FC236}">
                  <a16:creationId xmlns:a16="http://schemas.microsoft.com/office/drawing/2014/main" id="{5A991CC1-9C23-3E4A-A366-F4D1CA0F08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camera_4" title="Icon of a security camera">
              <a:extLst>
                <a:ext uri="{FF2B5EF4-FFF2-40B4-BE49-F238E27FC236}">
                  <a16:creationId xmlns:a16="http://schemas.microsoft.com/office/drawing/2014/main" id="{B2AA946F-C538-B643-97C7-3A2DE26E6F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Speakers_E7F5" title="Icon of a speaker">
              <a:extLst>
                <a:ext uri="{FF2B5EF4-FFF2-40B4-BE49-F238E27FC236}">
                  <a16:creationId xmlns:a16="http://schemas.microsoft.com/office/drawing/2014/main" id="{C682B9F2-D42C-E742-B076-AE50866602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loLens_EC94" title="Icon of Microsoft HoloLens">
              <a:extLst>
                <a:ext uri="{FF2B5EF4-FFF2-40B4-BE49-F238E27FC236}">
                  <a16:creationId xmlns:a16="http://schemas.microsoft.com/office/drawing/2014/main" id="{958BA8C9-9AC8-1147-9604-79F27C469E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Game_E7FC" title="Icon of a game controller">
              <a:extLst>
                <a:ext uri="{FF2B5EF4-FFF2-40B4-BE49-F238E27FC236}">
                  <a16:creationId xmlns:a16="http://schemas.microsoft.com/office/drawing/2014/main" id="{41534233-01D1-8B47-9438-95F7B9C8DF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8BA1C80-C0D0-3342-9958-EE7224E8B8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hoppingCart_E7BF" title="Icon of a shopping cart">
              <a:extLst>
                <a:ext uri="{FF2B5EF4-FFF2-40B4-BE49-F238E27FC236}">
                  <a16:creationId xmlns:a16="http://schemas.microsoft.com/office/drawing/2014/main" id="{2E6C1DBD-3A62-3D4A-96DF-28BD9864C4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ED406D-1555-FF4D-BE74-B43B90C03E94}"/>
              </a:ext>
            </a:extLst>
          </p:cNvPr>
          <p:cNvSpPr txBox="1"/>
          <p:nvPr/>
        </p:nvSpPr>
        <p:spPr>
          <a:xfrm>
            <a:off x="5287381" y="6352791"/>
            <a:ext cx="16172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Services and 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BE6C9F-E70E-6846-80F2-C6697E375502}"/>
              </a:ext>
            </a:extLst>
          </p:cNvPr>
          <p:cNvGrpSpPr/>
          <p:nvPr/>
        </p:nvGrpSpPr>
        <p:grpSpPr>
          <a:xfrm>
            <a:off x="99583" y="3564487"/>
            <a:ext cx="1595479" cy="1728798"/>
            <a:chOff x="609839" y="3686873"/>
            <a:chExt cx="2137149" cy="2505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0A6928-D56F-1D4E-BFAE-6BF69694828F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5030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App Developers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(use APIs)</a:t>
              </a:r>
              <a:endParaRPr lang="en-US" sz="1600" dirty="0">
                <a:solidFill>
                  <a:srgbClr val="FF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4" name="people_7" title="Icon of two people">
              <a:extLst>
                <a:ext uri="{FF2B5EF4-FFF2-40B4-BE49-F238E27FC236}">
                  <a16:creationId xmlns:a16="http://schemas.microsoft.com/office/drawing/2014/main" id="{3AA0AE67-8F7A-F145-B62B-CA747980B8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00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BAE385C-27EE-6048-8456-B61244449F84}"/>
              </a:ext>
            </a:extLst>
          </p:cNvPr>
          <p:cNvSpPr txBox="1"/>
          <p:nvPr/>
        </p:nvSpPr>
        <p:spPr>
          <a:xfrm flipH="1">
            <a:off x="129730" y="2024864"/>
            <a:ext cx="2242310" cy="119571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Discover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Get access</a:t>
            </a:r>
          </a:p>
          <a:p>
            <a:pPr lvl="0">
              <a:spcAft>
                <a:spcPts val="1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 samples</a:t>
            </a:r>
          </a:p>
        </p:txBody>
      </p:sp>
      <p:sp>
        <p:nvSpPr>
          <p:cNvPr id="37" name="speech_2" title="Icon of a chat bubble">
            <a:extLst>
              <a:ext uri="{FF2B5EF4-FFF2-40B4-BE49-F238E27FC236}">
                <a16:creationId xmlns:a16="http://schemas.microsoft.com/office/drawing/2014/main" id="{07769F1A-8626-844A-A913-B55D8FEA4A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97529" y="2103110"/>
            <a:ext cx="2196475" cy="158981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3175" cap="sq">
            <a:solidFill>
              <a:schemeClr val="accent3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4BCFDD8-F4CB-044A-8ECE-2C700FC9528A}"/>
              </a:ext>
            </a:extLst>
          </p:cNvPr>
          <p:cNvGrpSpPr/>
          <p:nvPr/>
        </p:nvGrpSpPr>
        <p:grpSpPr>
          <a:xfrm>
            <a:off x="10368047" y="3610312"/>
            <a:ext cx="1595479" cy="1728798"/>
            <a:chOff x="609839" y="3686873"/>
            <a:chExt cx="2137149" cy="2505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7A12AF-98A3-274E-A63F-46138DAC216C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503095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+mj-ea"/>
                  <a:cs typeface="+mj-cs"/>
                </a:rPr>
                <a:t>API Publishers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+mj-ea"/>
                  <a:cs typeface="+mj-cs"/>
                </a:rPr>
                <a:t>(provide APIs)</a:t>
              </a:r>
              <a:endPara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42" name="people_7" title="Icon of two people">
              <a:extLst>
                <a:ext uri="{FF2B5EF4-FFF2-40B4-BE49-F238E27FC236}">
                  <a16:creationId xmlns:a16="http://schemas.microsoft.com/office/drawing/2014/main" id="{F0BEDEAF-2605-1348-8F13-0E9D8C6BAB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229002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FF88277-75EB-7E4D-88DC-01E4593BF7A9}"/>
              </a:ext>
            </a:extLst>
          </p:cNvPr>
          <p:cNvSpPr txBox="1"/>
          <p:nvPr/>
        </p:nvSpPr>
        <p:spPr>
          <a:xfrm flipH="1">
            <a:off x="9687313" y="1651543"/>
            <a:ext cx="2417229" cy="1423980"/>
          </a:xfrm>
          <a:prstGeom prst="rect">
            <a:avLst/>
          </a:prstGeom>
          <a:noFill/>
        </p:spPr>
        <p:txBody>
          <a:bodyPr wrap="square" lIns="274320" tIns="146304" rIns="182880" bIns="146304" numCol="1" rtlCol="0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Secure and protect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Smarter services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Manage lifecycle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Monitor and measure</a:t>
            </a:r>
          </a:p>
        </p:txBody>
      </p:sp>
      <p:sp>
        <p:nvSpPr>
          <p:cNvPr id="43" name="speech_2" title="Icon of a chat bubble">
            <a:extLst>
              <a:ext uri="{FF2B5EF4-FFF2-40B4-BE49-F238E27FC236}">
                <a16:creationId xmlns:a16="http://schemas.microsoft.com/office/drawing/2014/main" id="{D7856260-B387-5F46-BC6B-AF0B564E5D1D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9792898" y="1713222"/>
            <a:ext cx="2192459" cy="1979704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3175" cap="sq">
            <a:solidFill>
              <a:schemeClr val="accent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8B430695-5C3A-E94F-91F7-87479A04BBEC}"/>
              </a:ext>
            </a:extLst>
          </p:cNvPr>
          <p:cNvSpPr/>
          <p:nvPr/>
        </p:nvSpPr>
        <p:spPr bwMode="auto">
          <a:xfrm rot="5400000">
            <a:off x="10072813" y="3887261"/>
            <a:ext cx="346056" cy="24354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518D00E5-4808-9941-8E67-D5A08368A21A}"/>
              </a:ext>
            </a:extLst>
          </p:cNvPr>
          <p:cNvSpPr/>
          <p:nvPr/>
        </p:nvSpPr>
        <p:spPr bwMode="auto">
          <a:xfrm rot="16200000">
            <a:off x="1590532" y="3890456"/>
            <a:ext cx="346056" cy="243544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EBE2F24E-2BA7-3340-84A7-596A9BD86F76}"/>
              </a:ext>
            </a:extLst>
          </p:cNvPr>
          <p:cNvSpPr/>
          <p:nvPr/>
        </p:nvSpPr>
        <p:spPr bwMode="auto">
          <a:xfrm>
            <a:off x="5872136" y="2335047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id="{BABE10EF-9012-6841-B273-370C561312AE}"/>
              </a:ext>
            </a:extLst>
          </p:cNvPr>
          <p:cNvSpPr/>
          <p:nvPr/>
        </p:nvSpPr>
        <p:spPr bwMode="auto">
          <a:xfrm>
            <a:off x="5912409" y="5342463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9EE833-F80E-134D-A6BB-35D838E9B5EB}"/>
              </a:ext>
            </a:extLst>
          </p:cNvPr>
          <p:cNvSpPr txBox="1"/>
          <p:nvPr/>
        </p:nvSpPr>
        <p:spPr>
          <a:xfrm>
            <a:off x="5014390" y="1208619"/>
            <a:ext cx="21632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Connected experiences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A2A292-5A86-4530-9CA7-8C80F0194141}"/>
              </a:ext>
            </a:extLst>
          </p:cNvPr>
          <p:cNvGrpSpPr/>
          <p:nvPr/>
        </p:nvGrpSpPr>
        <p:grpSpPr>
          <a:xfrm>
            <a:off x="2902470" y="3086187"/>
            <a:ext cx="2049612" cy="1730411"/>
            <a:chOff x="2902470" y="3086187"/>
            <a:chExt cx="2049612" cy="173041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2F92670-C463-2C44-9ED9-0BFD622732AB}"/>
                </a:ext>
              </a:extLst>
            </p:cNvPr>
            <p:cNvSpPr/>
            <p:nvPr/>
          </p:nvSpPr>
          <p:spPr bwMode="auto">
            <a:xfrm>
              <a:off x="2902470" y="3086187"/>
              <a:ext cx="2049612" cy="173041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32143F2-C3C7-0541-8B80-A95FAA665D3E}"/>
                </a:ext>
              </a:extLst>
            </p:cNvPr>
            <p:cNvSpPr txBox="1"/>
            <p:nvPr/>
          </p:nvSpPr>
          <p:spPr>
            <a:xfrm>
              <a:off x="3131866" y="3278360"/>
              <a:ext cx="1619674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Consume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A9F361-C656-A84B-AF73-AF4BEDDA694B}"/>
                </a:ext>
              </a:extLst>
            </p:cNvPr>
            <p:cNvSpPr txBox="1"/>
            <p:nvPr/>
          </p:nvSpPr>
          <p:spPr>
            <a:xfrm flipH="1">
              <a:off x="3108757" y="4270613"/>
              <a:ext cx="1654809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Developer portal</a:t>
              </a:r>
            </a:p>
          </p:txBody>
        </p:sp>
        <p:pic>
          <p:nvPicPr>
            <p:cNvPr id="59" name="Graphic 58" descr="Tools">
              <a:extLst>
                <a:ext uri="{FF2B5EF4-FFF2-40B4-BE49-F238E27FC236}">
                  <a16:creationId xmlns:a16="http://schemas.microsoft.com/office/drawing/2014/main" id="{094FC2E0-6AAE-4688-9DDF-A0CEF15BE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81741" y="3760557"/>
              <a:ext cx="508843" cy="6011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41011B-099C-4693-9538-F0C8AB11B717}"/>
              </a:ext>
            </a:extLst>
          </p:cNvPr>
          <p:cNvGrpSpPr/>
          <p:nvPr/>
        </p:nvGrpSpPr>
        <p:grpSpPr>
          <a:xfrm>
            <a:off x="7253695" y="3086187"/>
            <a:ext cx="2049612" cy="1730411"/>
            <a:chOff x="7253695" y="3086187"/>
            <a:chExt cx="2049612" cy="173041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EF199EC-EB1E-F145-BAAE-F170C56D2E18}"/>
                </a:ext>
              </a:extLst>
            </p:cNvPr>
            <p:cNvSpPr/>
            <p:nvPr/>
          </p:nvSpPr>
          <p:spPr bwMode="auto">
            <a:xfrm>
              <a:off x="7253695" y="3086187"/>
              <a:ext cx="2049612" cy="1730411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BD16B0-AB2F-CC4C-B92C-8BA22489375A}"/>
                </a:ext>
              </a:extLst>
            </p:cNvPr>
            <p:cNvSpPr txBox="1"/>
            <p:nvPr/>
          </p:nvSpPr>
          <p:spPr>
            <a:xfrm>
              <a:off x="7617614" y="3273185"/>
              <a:ext cx="1311842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Publish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DA25C0E-31CF-5947-B61A-ADC9131BE930}"/>
                </a:ext>
              </a:extLst>
            </p:cNvPr>
            <p:cNvSpPr txBox="1"/>
            <p:nvPr/>
          </p:nvSpPr>
          <p:spPr>
            <a:xfrm flipH="1">
              <a:off x="7648497" y="4270663"/>
              <a:ext cx="1335608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Azure portal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EB6D2E6-D35C-43FF-A2E6-8225D64B7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0564" y="3747920"/>
              <a:ext cx="531474" cy="62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34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Cloud">
            <a:extLst>
              <a:ext uri="{FF2B5EF4-FFF2-40B4-BE49-F238E27FC236}">
                <a16:creationId xmlns:a16="http://schemas.microsoft.com/office/drawing/2014/main" id="{83742C80-EDB3-47AE-B162-8F19AE8F7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28" t="24042" r="5458" b="23044"/>
          <a:stretch/>
        </p:blipFill>
        <p:spPr>
          <a:xfrm>
            <a:off x="3509440" y="2569671"/>
            <a:ext cx="5790503" cy="3601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6B458-91BC-4240-96AF-473AEDE0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Azure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63B887-A3A6-4131-AC7F-F2513660F30F}"/>
              </a:ext>
            </a:extLst>
          </p:cNvPr>
          <p:cNvGrpSpPr/>
          <p:nvPr/>
        </p:nvGrpSpPr>
        <p:grpSpPr>
          <a:xfrm>
            <a:off x="2735480" y="1167508"/>
            <a:ext cx="6721040" cy="367353"/>
            <a:chOff x="2586979" y="1476320"/>
            <a:chExt cx="6721040" cy="367353"/>
          </a:xfrm>
        </p:grpSpPr>
        <p:sp>
          <p:nvSpPr>
            <p:cNvPr id="18" name="Manufacturing_E99C" title="Icon of a robotic arm">
              <a:extLst>
                <a:ext uri="{FF2B5EF4-FFF2-40B4-BE49-F238E27FC236}">
                  <a16:creationId xmlns:a16="http://schemas.microsoft.com/office/drawing/2014/main" id="{C0B7118E-5149-4AD1-A08D-FC0C7D52A9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money" title="Icon of a creditcard with signal lines on top">
              <a:extLst>
                <a:ext uri="{FF2B5EF4-FFF2-40B4-BE49-F238E27FC236}">
                  <a16:creationId xmlns:a16="http://schemas.microsoft.com/office/drawing/2014/main" id="{05C8A3C5-13DB-44FA-BDA9-7DBD38EC0E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UniversalApp_E8CC" title="Icon of a cellphone in front of a tablet">
              <a:extLst>
                <a:ext uri="{FF2B5EF4-FFF2-40B4-BE49-F238E27FC236}">
                  <a16:creationId xmlns:a16="http://schemas.microsoft.com/office/drawing/2014/main" id="{91D0B948-7D7B-4CCD-BBE1-8DBCE6AD99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car_3" title="Icon of a car with signal lines on top">
              <a:extLst>
                <a:ext uri="{FF2B5EF4-FFF2-40B4-BE49-F238E27FC236}">
                  <a16:creationId xmlns:a16="http://schemas.microsoft.com/office/drawing/2014/main" id="{3FA85BFC-B29F-43A8-9A82-1B89A2AD3C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use" title="Icon of a house">
              <a:extLst>
                <a:ext uri="{FF2B5EF4-FFF2-40B4-BE49-F238E27FC236}">
                  <a16:creationId xmlns:a16="http://schemas.microsoft.com/office/drawing/2014/main" id="{4E7A815E-E626-45D2-B73D-5459C7C537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watch" title="Icon of a smart watch">
              <a:extLst>
                <a:ext uri="{FF2B5EF4-FFF2-40B4-BE49-F238E27FC236}">
                  <a16:creationId xmlns:a16="http://schemas.microsoft.com/office/drawing/2014/main" id="{AA528DB1-849C-4F46-8116-E189627C8E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camera_4" title="Icon of a security camera">
              <a:extLst>
                <a:ext uri="{FF2B5EF4-FFF2-40B4-BE49-F238E27FC236}">
                  <a16:creationId xmlns:a16="http://schemas.microsoft.com/office/drawing/2014/main" id="{3054AF19-30F1-49CB-8004-FE4D2D9C01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peakers_E7F5" title="Icon of a speaker">
              <a:extLst>
                <a:ext uri="{FF2B5EF4-FFF2-40B4-BE49-F238E27FC236}">
                  <a16:creationId xmlns:a16="http://schemas.microsoft.com/office/drawing/2014/main" id="{CC1DE742-A77E-4523-80F9-1B25E35CD7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HoloLens_EC94" title="Icon of Microsoft HoloLens">
              <a:extLst>
                <a:ext uri="{FF2B5EF4-FFF2-40B4-BE49-F238E27FC236}">
                  <a16:creationId xmlns:a16="http://schemas.microsoft.com/office/drawing/2014/main" id="{B3E82603-B848-40BD-9FC6-927E4C4E8B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Game_E7FC" title="Icon of a game controller">
              <a:extLst>
                <a:ext uri="{FF2B5EF4-FFF2-40B4-BE49-F238E27FC236}">
                  <a16:creationId xmlns:a16="http://schemas.microsoft.com/office/drawing/2014/main" id="{E51443A8-CAD6-47B2-8BB5-8A2FDBBF3F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1DDD33C-A1A8-4825-A7B4-379BDAE6D0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ShoppingCart_E7BF" title="Icon of a shopping cart">
              <a:extLst>
                <a:ext uri="{FF2B5EF4-FFF2-40B4-BE49-F238E27FC236}">
                  <a16:creationId xmlns:a16="http://schemas.microsoft.com/office/drawing/2014/main" id="{4E0CAABE-B64B-400F-B167-8013AC250A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26420E90-CD7D-44DC-8BB5-6F7D2319F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245" y="3488785"/>
            <a:ext cx="1631986" cy="15777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C656AFFC-66D9-4553-899C-F248BF1B3EE8}"/>
              </a:ext>
            </a:extLst>
          </p:cNvPr>
          <p:cNvGrpSpPr/>
          <p:nvPr/>
        </p:nvGrpSpPr>
        <p:grpSpPr>
          <a:xfrm>
            <a:off x="5452760" y="3602427"/>
            <a:ext cx="1852899" cy="1273124"/>
            <a:chOff x="5381832" y="3109945"/>
            <a:chExt cx="1852899" cy="127312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29D06BA-196E-4BAD-B6F5-6847576F0F20}"/>
                </a:ext>
              </a:extLst>
            </p:cNvPr>
            <p:cNvGrpSpPr/>
            <p:nvPr/>
          </p:nvGrpSpPr>
          <p:grpSpPr>
            <a:xfrm>
              <a:off x="5409710" y="3109945"/>
              <a:ext cx="1738350" cy="1214879"/>
              <a:chOff x="5409710" y="3109945"/>
              <a:chExt cx="1738350" cy="1214879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1C817C09-CCA0-44C8-85F5-E7C1507FE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69245" y="3109945"/>
                <a:ext cx="476250" cy="476250"/>
              </a:xfrm>
              <a:prstGeom prst="rect">
                <a:avLst/>
              </a:prstGeom>
            </p:spPr>
          </p:pic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93290D0-91F7-4F85-BA25-B4631068DD05}"/>
                  </a:ext>
                </a:extLst>
              </p:cNvPr>
              <p:cNvGrpSpPr/>
              <p:nvPr/>
            </p:nvGrpSpPr>
            <p:grpSpPr>
              <a:xfrm>
                <a:off x="5409710" y="3698561"/>
                <a:ext cx="1738350" cy="626263"/>
                <a:chOff x="2070697" y="5942168"/>
                <a:chExt cx="2325283" cy="709106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842C3EE-4187-4E18-A343-E2F120149B42}"/>
                    </a:ext>
                  </a:extLst>
                </p:cNvPr>
                <p:cNvGrpSpPr/>
                <p:nvPr/>
              </p:nvGrpSpPr>
              <p:grpSpPr>
                <a:xfrm>
                  <a:off x="2070697" y="5942168"/>
                  <a:ext cx="769763" cy="709106"/>
                  <a:chOff x="2070698" y="5942160"/>
                  <a:chExt cx="769763" cy="709113"/>
                </a:xfrm>
              </p:grpSpPr>
              <p:pic>
                <p:nvPicPr>
                  <p:cNvPr id="41" name="Graphic 40" descr="Tools">
                    <a:extLst>
                      <a:ext uri="{FF2B5EF4-FFF2-40B4-BE49-F238E27FC236}">
                        <a16:creationId xmlns:a16="http://schemas.microsoft.com/office/drawing/2014/main" id="{EF6F7343-9CBA-4EF6-990A-2D950E0E7E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84751" y="5942160"/>
                    <a:ext cx="341659" cy="341659"/>
                  </a:xfrm>
                  <a:prstGeom prst="rect">
                    <a:avLst/>
                  </a:prstGeom>
                </p:spPr>
              </p:pic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FFB8A37-7CC5-4534-B9F0-CE14C0551F80}"/>
                      </a:ext>
                    </a:extLst>
                  </p:cNvPr>
                  <p:cNvSpPr txBox="1"/>
                  <p:nvPr/>
                </p:nvSpPr>
                <p:spPr>
                  <a:xfrm>
                    <a:off x="2070698" y="6312719"/>
                    <a:ext cx="76976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Management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Plane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E3A84E5C-34F9-49D9-A60B-B77CE6AE47DF}"/>
                    </a:ext>
                  </a:extLst>
                </p:cNvPr>
                <p:cNvGrpSpPr/>
                <p:nvPr/>
              </p:nvGrpSpPr>
              <p:grpSpPr>
                <a:xfrm>
                  <a:off x="2994761" y="5942168"/>
                  <a:ext cx="553358" cy="590992"/>
                  <a:chOff x="2994763" y="5942175"/>
                  <a:chExt cx="553358" cy="590984"/>
                </a:xfrm>
              </p:grpSpPr>
              <p:pic>
                <p:nvPicPr>
                  <p:cNvPr id="43" name="Graphic 42" descr="Door Open">
                    <a:extLst>
                      <a:ext uri="{FF2B5EF4-FFF2-40B4-BE49-F238E27FC236}">
                        <a16:creationId xmlns:a16="http://schemas.microsoft.com/office/drawing/2014/main" id="{86F45A98-5A11-4E81-AA08-F5276D8D77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0613" y="5942175"/>
                    <a:ext cx="341659" cy="341660"/>
                  </a:xfrm>
                  <a:prstGeom prst="rect">
                    <a:avLst/>
                  </a:prstGeom>
                </p:spPr>
              </p:pic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756BE45-37A6-474C-8EF6-F9C10DE6A5CC}"/>
                      </a:ext>
                    </a:extLst>
                  </p:cNvPr>
                  <p:cNvSpPr txBox="1"/>
                  <p:nvPr/>
                </p:nvSpPr>
                <p:spPr>
                  <a:xfrm>
                    <a:off x="2994763" y="6317715"/>
                    <a:ext cx="553358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Gateway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FAADA730-96F4-42F9-B37A-4A055020CC37}"/>
                    </a:ext>
                  </a:extLst>
                </p:cNvPr>
                <p:cNvGrpSpPr/>
                <p:nvPr/>
              </p:nvGrpSpPr>
              <p:grpSpPr>
                <a:xfrm>
                  <a:off x="3780108" y="5942168"/>
                  <a:ext cx="615872" cy="709105"/>
                  <a:chOff x="3780107" y="5942159"/>
                  <a:chExt cx="615873" cy="709114"/>
                </a:xfrm>
              </p:grpSpPr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A55FDB49-5720-4E17-B7D8-C98BE9841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3916477" y="5942159"/>
                    <a:ext cx="341658" cy="341658"/>
                  </a:xfrm>
                  <a:prstGeom prst="rect">
                    <a:avLst/>
                  </a:prstGeom>
                </p:spPr>
              </p:pic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38AB5E32-7326-49BD-B5E6-E4EB9EA127AD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107" y="6312719"/>
                    <a:ext cx="6158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Developer</a:t>
                    </a:r>
                    <a:br>
                      <a:rPr lang="en-US" sz="800" dirty="0">
                        <a:solidFill>
                          <a:schemeClr val="bg1"/>
                        </a:solidFill>
                      </a:rPr>
                    </a:br>
                    <a:r>
                      <a:rPr lang="en-US" sz="800" dirty="0">
                        <a:solidFill>
                          <a:schemeClr val="bg1"/>
                        </a:solidFill>
                      </a:rPr>
                      <a:t>Portal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945EA5F-FD12-40DE-92A9-F31717E0A08D}"/>
                </a:ext>
              </a:extLst>
            </p:cNvPr>
            <p:cNvSpPr/>
            <p:nvPr/>
          </p:nvSpPr>
          <p:spPr>
            <a:xfrm>
              <a:off x="5381832" y="3109945"/>
              <a:ext cx="1852899" cy="1273124"/>
            </a:xfrm>
            <a:prstGeom prst="rect">
              <a:avLst/>
            </a:prstGeom>
            <a:noFill/>
            <a:ln>
              <a:solidFill>
                <a:srgbClr val="59B4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C825729-4268-4C8D-8DDE-42567760E260}"/>
              </a:ext>
            </a:extLst>
          </p:cNvPr>
          <p:cNvGrpSpPr/>
          <p:nvPr/>
        </p:nvGrpSpPr>
        <p:grpSpPr>
          <a:xfrm>
            <a:off x="4726275" y="5285707"/>
            <a:ext cx="3044250" cy="488892"/>
            <a:chOff x="4661585" y="5904844"/>
            <a:chExt cx="2738168" cy="447653"/>
          </a:xfrm>
        </p:grpSpPr>
        <p:sp>
          <p:nvSpPr>
            <p:cNvPr id="102" name="Freeform 13" title="Icon of a cloud">
              <a:extLst>
                <a:ext uri="{FF2B5EF4-FFF2-40B4-BE49-F238E27FC236}">
                  <a16:creationId xmlns:a16="http://schemas.microsoft.com/office/drawing/2014/main" id="{CDB0C402-D118-4607-8B8F-992B2CC404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E948744C-3841-44E0-A467-BAE36E46FDA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Database_EFC7" title="Icon of a cylinder">
              <a:extLst>
                <a:ext uri="{FF2B5EF4-FFF2-40B4-BE49-F238E27FC236}">
                  <a16:creationId xmlns:a16="http://schemas.microsoft.com/office/drawing/2014/main" id="{F54A0EB7-EFA8-44DB-978A-957D031ADA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binary" title="Icon of binary code, ones and zeros">
              <a:extLst>
                <a:ext uri="{FF2B5EF4-FFF2-40B4-BE49-F238E27FC236}">
                  <a16:creationId xmlns:a16="http://schemas.microsoft.com/office/drawing/2014/main" id="{B8F345D3-F976-4F94-B817-FB2B4B9975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server" title="Icon of a server tower">
              <a:extLst>
                <a:ext uri="{FF2B5EF4-FFF2-40B4-BE49-F238E27FC236}">
                  <a16:creationId xmlns:a16="http://schemas.microsoft.com/office/drawing/2014/main" id="{A8DB6522-8992-42EB-A17B-A84B472B62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17CEBA4-A970-443D-A863-C88F599E8504}"/>
              </a:ext>
            </a:extLst>
          </p:cNvPr>
          <p:cNvGrpSpPr/>
          <p:nvPr/>
        </p:nvGrpSpPr>
        <p:grpSpPr>
          <a:xfrm>
            <a:off x="957392" y="3730903"/>
            <a:ext cx="1810706" cy="915141"/>
            <a:chOff x="1507126" y="5011896"/>
            <a:chExt cx="1810706" cy="91514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E13CFE-A144-4A3D-88D1-329815D34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7126" y="5011896"/>
              <a:ext cx="1810706" cy="915141"/>
            </a:xfrm>
            <a:prstGeom prst="rect">
              <a:avLst/>
            </a:prstGeom>
          </p:spPr>
        </p:pic>
        <p:sp>
          <p:nvSpPr>
            <p:cNvPr id="87" name="server" title="Icon of a server tower">
              <a:extLst>
                <a:ext uri="{FF2B5EF4-FFF2-40B4-BE49-F238E27FC236}">
                  <a16:creationId xmlns:a16="http://schemas.microsoft.com/office/drawing/2014/main" id="{AF85DEB4-31E6-47A3-A360-B73D483646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7784" y="5166375"/>
              <a:ext cx="169508" cy="316265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1CF8149-F07D-4AEB-9573-590F328C42DF}"/>
                </a:ext>
              </a:extLst>
            </p:cNvPr>
            <p:cNvGrpSpPr/>
            <p:nvPr/>
          </p:nvGrpSpPr>
          <p:grpSpPr>
            <a:xfrm>
              <a:off x="1769531" y="5469467"/>
              <a:ext cx="614083" cy="342940"/>
              <a:chOff x="4661585" y="5904844"/>
              <a:chExt cx="788880" cy="411480"/>
            </a:xfrm>
          </p:grpSpPr>
          <p:sp>
            <p:nvSpPr>
              <p:cNvPr id="110" name="Database_EFC7" title="Icon of a cylinder">
                <a:extLst>
                  <a:ext uri="{FF2B5EF4-FFF2-40B4-BE49-F238E27FC236}">
                    <a16:creationId xmlns:a16="http://schemas.microsoft.com/office/drawing/2014/main" id="{0F9C9CAB-024D-4333-9524-37C2E5D3EA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61585" y="5904844"/>
                <a:ext cx="316562" cy="411480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binary" title="Icon of binary code, ones and zeros">
                <a:extLst>
                  <a:ext uri="{FF2B5EF4-FFF2-40B4-BE49-F238E27FC236}">
                    <a16:creationId xmlns:a16="http://schemas.microsoft.com/office/drawing/2014/main" id="{12810FA3-21F0-41E8-BA81-E85B18307C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84704" y="5952667"/>
                <a:ext cx="365761" cy="315833"/>
              </a:xfrm>
              <a:custGeom>
                <a:avLst/>
                <a:gdLst>
                  <a:gd name="T0" fmla="*/ 0 w 245"/>
                  <a:gd name="T1" fmla="*/ 48 h 212"/>
                  <a:gd name="T2" fmla="*/ 92 w 245"/>
                  <a:gd name="T3" fmla="*/ 48 h 212"/>
                  <a:gd name="T4" fmla="*/ 183 w 245"/>
                  <a:gd name="T5" fmla="*/ 48 h 212"/>
                  <a:gd name="T6" fmla="*/ 62 w 245"/>
                  <a:gd name="T7" fmla="*/ 15 h 212"/>
                  <a:gd name="T8" fmla="*/ 46 w 245"/>
                  <a:gd name="T9" fmla="*/ 0 h 212"/>
                  <a:gd name="T10" fmla="*/ 30 w 245"/>
                  <a:gd name="T11" fmla="*/ 33 h 212"/>
                  <a:gd name="T12" fmla="*/ 46 w 245"/>
                  <a:gd name="T13" fmla="*/ 49 h 212"/>
                  <a:gd name="T14" fmla="*/ 153 w 245"/>
                  <a:gd name="T15" fmla="*/ 33 h 212"/>
                  <a:gd name="T16" fmla="*/ 137 w 245"/>
                  <a:gd name="T17" fmla="*/ 0 h 212"/>
                  <a:gd name="T18" fmla="*/ 122 w 245"/>
                  <a:gd name="T19" fmla="*/ 15 h 212"/>
                  <a:gd name="T20" fmla="*/ 137 w 245"/>
                  <a:gd name="T21" fmla="*/ 49 h 212"/>
                  <a:gd name="T22" fmla="*/ 153 w 245"/>
                  <a:gd name="T23" fmla="*/ 33 h 212"/>
                  <a:gd name="T24" fmla="*/ 245 w 245"/>
                  <a:gd name="T25" fmla="*/ 15 h 212"/>
                  <a:gd name="T26" fmla="*/ 229 w 245"/>
                  <a:gd name="T27" fmla="*/ 0 h 212"/>
                  <a:gd name="T28" fmla="*/ 213 w 245"/>
                  <a:gd name="T29" fmla="*/ 33 h 212"/>
                  <a:gd name="T30" fmla="*/ 229 w 245"/>
                  <a:gd name="T31" fmla="*/ 49 h 212"/>
                  <a:gd name="T32" fmla="*/ 0 w 245"/>
                  <a:gd name="T33" fmla="*/ 163 h 212"/>
                  <a:gd name="T34" fmla="*/ 92 w 245"/>
                  <a:gd name="T35" fmla="*/ 163 h 212"/>
                  <a:gd name="T36" fmla="*/ 183 w 245"/>
                  <a:gd name="T37" fmla="*/ 163 h 212"/>
                  <a:gd name="T38" fmla="*/ 62 w 245"/>
                  <a:gd name="T39" fmla="*/ 196 h 212"/>
                  <a:gd name="T40" fmla="*/ 46 w 245"/>
                  <a:gd name="T41" fmla="*/ 163 h 212"/>
                  <a:gd name="T42" fmla="*/ 30 w 245"/>
                  <a:gd name="T43" fmla="*/ 179 h 212"/>
                  <a:gd name="T44" fmla="*/ 46 w 245"/>
                  <a:gd name="T45" fmla="*/ 212 h 212"/>
                  <a:gd name="T46" fmla="*/ 62 w 245"/>
                  <a:gd name="T47" fmla="*/ 196 h 212"/>
                  <a:gd name="T48" fmla="*/ 153 w 245"/>
                  <a:gd name="T49" fmla="*/ 179 h 212"/>
                  <a:gd name="T50" fmla="*/ 137 w 245"/>
                  <a:gd name="T51" fmla="*/ 163 h 212"/>
                  <a:gd name="T52" fmla="*/ 122 w 245"/>
                  <a:gd name="T53" fmla="*/ 196 h 212"/>
                  <a:gd name="T54" fmla="*/ 137 w 245"/>
                  <a:gd name="T55" fmla="*/ 212 h 212"/>
                  <a:gd name="T56" fmla="*/ 245 w 245"/>
                  <a:gd name="T57" fmla="*/ 196 h 212"/>
                  <a:gd name="T58" fmla="*/ 229 w 245"/>
                  <a:gd name="T59" fmla="*/ 163 h 212"/>
                  <a:gd name="T60" fmla="*/ 213 w 245"/>
                  <a:gd name="T61" fmla="*/ 179 h 212"/>
                  <a:gd name="T62" fmla="*/ 229 w 245"/>
                  <a:gd name="T63" fmla="*/ 212 h 212"/>
                  <a:gd name="T64" fmla="*/ 245 w 245"/>
                  <a:gd name="T65" fmla="*/ 196 h 212"/>
                  <a:gd name="T66" fmla="*/ 62 w 245"/>
                  <a:gd name="T67" fmla="*/ 131 h 212"/>
                  <a:gd name="T68" fmla="*/ 153 w 245"/>
                  <a:gd name="T69" fmla="*/ 131 h 212"/>
                  <a:gd name="T70" fmla="*/ 32 w 245"/>
                  <a:gd name="T71" fmla="*/ 98 h 212"/>
                  <a:gd name="T72" fmla="*/ 16 w 245"/>
                  <a:gd name="T73" fmla="*/ 83 h 212"/>
                  <a:gd name="T74" fmla="*/ 0 w 245"/>
                  <a:gd name="T75" fmla="*/ 116 h 212"/>
                  <a:gd name="T76" fmla="*/ 16 w 245"/>
                  <a:gd name="T77" fmla="*/ 132 h 212"/>
                  <a:gd name="T78" fmla="*/ 123 w 245"/>
                  <a:gd name="T79" fmla="*/ 116 h 212"/>
                  <a:gd name="T80" fmla="*/ 107 w 245"/>
                  <a:gd name="T81" fmla="*/ 83 h 212"/>
                  <a:gd name="T82" fmla="*/ 92 w 245"/>
                  <a:gd name="T83" fmla="*/ 98 h 212"/>
                  <a:gd name="T84" fmla="*/ 107 w 245"/>
                  <a:gd name="T85" fmla="*/ 132 h 212"/>
                  <a:gd name="T86" fmla="*/ 123 w 245"/>
                  <a:gd name="T87" fmla="*/ 116 h 212"/>
                  <a:gd name="T88" fmla="*/ 215 w 245"/>
                  <a:gd name="T89" fmla="*/ 98 h 212"/>
                  <a:gd name="T90" fmla="*/ 199 w 245"/>
                  <a:gd name="T91" fmla="*/ 83 h 212"/>
                  <a:gd name="T92" fmla="*/ 183 w 245"/>
                  <a:gd name="T93" fmla="*/ 116 h 212"/>
                  <a:gd name="T94" fmla="*/ 199 w 245"/>
                  <a:gd name="T95" fmla="*/ 132 h 212"/>
                  <a:gd name="T96" fmla="*/ 245 w 245"/>
                  <a:gd name="T97" fmla="*/ 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" h="212">
                    <a:moveTo>
                      <a:pt x="0" y="0"/>
                    </a:moveTo>
                    <a:cubicBezTo>
                      <a:pt x="0" y="48"/>
                      <a:pt x="0" y="48"/>
                      <a:pt x="0" y="48"/>
                    </a:cubicBezTo>
                    <a:moveTo>
                      <a:pt x="92" y="0"/>
                    </a:moveTo>
                    <a:cubicBezTo>
                      <a:pt x="92" y="48"/>
                      <a:pt x="92" y="48"/>
                      <a:pt x="92" y="48"/>
                    </a:cubicBezTo>
                    <a:moveTo>
                      <a:pt x="183" y="0"/>
                    </a:moveTo>
                    <a:cubicBezTo>
                      <a:pt x="183" y="48"/>
                      <a:pt x="183" y="48"/>
                      <a:pt x="183" y="48"/>
                    </a:cubicBezTo>
                    <a:moveTo>
                      <a:pt x="62" y="33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7"/>
                      <a:pt x="55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7" y="0"/>
                      <a:pt x="30" y="7"/>
                      <a:pt x="30" y="1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1"/>
                      <a:pt x="37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5" y="49"/>
                      <a:pt x="62" y="41"/>
                      <a:pt x="62" y="33"/>
                    </a:cubicBezTo>
                    <a:close/>
                    <a:moveTo>
                      <a:pt x="153" y="33"/>
                    </a:moveTo>
                    <a:cubicBezTo>
                      <a:pt x="153" y="15"/>
                      <a:pt x="153" y="15"/>
                      <a:pt x="153" y="15"/>
                    </a:cubicBezTo>
                    <a:cubicBezTo>
                      <a:pt x="153" y="7"/>
                      <a:pt x="146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9" y="0"/>
                      <a:pt x="122" y="7"/>
                      <a:pt x="122" y="1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41"/>
                      <a:pt x="129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6" y="49"/>
                      <a:pt x="153" y="41"/>
                      <a:pt x="153" y="33"/>
                    </a:cubicBezTo>
                    <a:close/>
                    <a:moveTo>
                      <a:pt x="245" y="33"/>
                    </a:moveTo>
                    <a:cubicBezTo>
                      <a:pt x="245" y="15"/>
                      <a:pt x="245" y="15"/>
                      <a:pt x="245" y="15"/>
                    </a:cubicBezTo>
                    <a:cubicBezTo>
                      <a:pt x="245" y="7"/>
                      <a:pt x="237" y="0"/>
                      <a:pt x="22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0" y="0"/>
                      <a:pt x="213" y="7"/>
                      <a:pt x="213" y="15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1"/>
                      <a:pt x="220" y="49"/>
                      <a:pt x="229" y="49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237" y="49"/>
                      <a:pt x="245" y="41"/>
                      <a:pt x="245" y="33"/>
                    </a:cubicBezTo>
                    <a:close/>
                    <a:moveTo>
                      <a:pt x="0" y="163"/>
                    </a:moveTo>
                    <a:cubicBezTo>
                      <a:pt x="0" y="212"/>
                      <a:pt x="0" y="212"/>
                      <a:pt x="0" y="212"/>
                    </a:cubicBezTo>
                    <a:moveTo>
                      <a:pt x="92" y="163"/>
                    </a:moveTo>
                    <a:cubicBezTo>
                      <a:pt x="92" y="212"/>
                      <a:pt x="92" y="212"/>
                      <a:pt x="92" y="212"/>
                    </a:cubicBezTo>
                    <a:moveTo>
                      <a:pt x="183" y="163"/>
                    </a:moveTo>
                    <a:cubicBezTo>
                      <a:pt x="183" y="212"/>
                      <a:pt x="183" y="212"/>
                      <a:pt x="183" y="212"/>
                    </a:cubicBezTo>
                    <a:moveTo>
                      <a:pt x="62" y="196"/>
                    </a:move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0"/>
                      <a:pt x="55" y="163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37" y="163"/>
                      <a:pt x="30" y="170"/>
                      <a:pt x="30" y="179"/>
                    </a:cubicBezTo>
                    <a:cubicBezTo>
                      <a:pt x="30" y="196"/>
                      <a:pt x="30" y="196"/>
                      <a:pt x="30" y="196"/>
                    </a:cubicBezTo>
                    <a:cubicBezTo>
                      <a:pt x="30" y="205"/>
                      <a:pt x="37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55" y="212"/>
                      <a:pt x="62" y="205"/>
                      <a:pt x="62" y="196"/>
                    </a:cubicBezTo>
                    <a:close/>
                    <a:moveTo>
                      <a:pt x="153" y="196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0"/>
                      <a:pt x="146" y="163"/>
                      <a:pt x="137" y="163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29" y="163"/>
                      <a:pt x="122" y="170"/>
                      <a:pt x="122" y="179"/>
                    </a:cubicBezTo>
                    <a:cubicBezTo>
                      <a:pt x="122" y="196"/>
                      <a:pt x="122" y="196"/>
                      <a:pt x="122" y="196"/>
                    </a:cubicBezTo>
                    <a:cubicBezTo>
                      <a:pt x="122" y="205"/>
                      <a:pt x="129" y="212"/>
                      <a:pt x="137" y="212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46" y="212"/>
                      <a:pt x="153" y="205"/>
                      <a:pt x="153" y="196"/>
                    </a:cubicBezTo>
                    <a:close/>
                    <a:moveTo>
                      <a:pt x="245" y="196"/>
                    </a:moveTo>
                    <a:cubicBezTo>
                      <a:pt x="245" y="179"/>
                      <a:pt x="245" y="179"/>
                      <a:pt x="245" y="179"/>
                    </a:cubicBezTo>
                    <a:cubicBezTo>
                      <a:pt x="245" y="170"/>
                      <a:pt x="237" y="163"/>
                      <a:pt x="229" y="163"/>
                    </a:cubicBezTo>
                    <a:cubicBezTo>
                      <a:pt x="229" y="163"/>
                      <a:pt x="229" y="163"/>
                      <a:pt x="229" y="163"/>
                    </a:cubicBezTo>
                    <a:cubicBezTo>
                      <a:pt x="220" y="163"/>
                      <a:pt x="213" y="170"/>
                      <a:pt x="213" y="179"/>
                    </a:cubicBezTo>
                    <a:cubicBezTo>
                      <a:pt x="213" y="196"/>
                      <a:pt x="213" y="196"/>
                      <a:pt x="213" y="196"/>
                    </a:cubicBezTo>
                    <a:cubicBezTo>
                      <a:pt x="213" y="205"/>
                      <a:pt x="22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37" y="212"/>
                      <a:pt x="245" y="205"/>
                      <a:pt x="245" y="196"/>
                    </a:cubicBezTo>
                    <a:close/>
                    <a:moveTo>
                      <a:pt x="62" y="83"/>
                    </a:moveTo>
                    <a:cubicBezTo>
                      <a:pt x="62" y="131"/>
                      <a:pt x="62" y="131"/>
                      <a:pt x="62" y="131"/>
                    </a:cubicBezTo>
                    <a:moveTo>
                      <a:pt x="153" y="83"/>
                    </a:moveTo>
                    <a:cubicBezTo>
                      <a:pt x="153" y="131"/>
                      <a:pt x="153" y="131"/>
                      <a:pt x="153" y="131"/>
                    </a:cubicBezTo>
                    <a:moveTo>
                      <a:pt x="32" y="116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0"/>
                      <a:pt x="25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7" y="83"/>
                      <a:pt x="0" y="90"/>
                      <a:pt x="0" y="9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4"/>
                      <a:pt x="7" y="132"/>
                      <a:pt x="16" y="13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25" y="132"/>
                      <a:pt x="32" y="124"/>
                      <a:pt x="32" y="116"/>
                    </a:cubicBezTo>
                    <a:close/>
                    <a:moveTo>
                      <a:pt x="123" y="116"/>
                    </a:move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0"/>
                      <a:pt x="116" y="83"/>
                      <a:pt x="107" y="83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99" y="83"/>
                      <a:pt x="92" y="90"/>
                      <a:pt x="92" y="98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124"/>
                      <a:pt x="99" y="132"/>
                      <a:pt x="107" y="132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16" y="132"/>
                      <a:pt x="123" y="124"/>
                      <a:pt x="123" y="116"/>
                    </a:cubicBezTo>
                    <a:close/>
                    <a:moveTo>
                      <a:pt x="215" y="116"/>
                    </a:moveTo>
                    <a:cubicBezTo>
                      <a:pt x="215" y="98"/>
                      <a:pt x="215" y="98"/>
                      <a:pt x="215" y="98"/>
                    </a:cubicBezTo>
                    <a:cubicBezTo>
                      <a:pt x="215" y="90"/>
                      <a:pt x="207" y="83"/>
                      <a:pt x="199" y="83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0" y="83"/>
                      <a:pt x="183" y="90"/>
                      <a:pt x="183" y="98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24"/>
                      <a:pt x="190" y="132"/>
                      <a:pt x="199" y="132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7" y="132"/>
                      <a:pt x="215" y="124"/>
                      <a:pt x="215" y="116"/>
                    </a:cubicBezTo>
                    <a:close/>
                    <a:moveTo>
                      <a:pt x="245" y="83"/>
                    </a:moveTo>
                    <a:cubicBezTo>
                      <a:pt x="245" y="131"/>
                      <a:pt x="245" y="131"/>
                      <a:pt x="245" y="131"/>
                    </a:cubicBezTo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BDE15CB-42AF-4893-AE25-C64EED01C833}"/>
              </a:ext>
            </a:extLst>
          </p:cNvPr>
          <p:cNvGrpSpPr/>
          <p:nvPr/>
        </p:nvGrpSpPr>
        <p:grpSpPr>
          <a:xfrm>
            <a:off x="165734" y="1959735"/>
            <a:ext cx="1810705" cy="915141"/>
            <a:chOff x="320365" y="3416002"/>
            <a:chExt cx="1810705" cy="91514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961988A-64EF-45FD-935D-AED36E90B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0365" y="3416002"/>
              <a:ext cx="1810705" cy="915141"/>
            </a:xfrm>
            <a:prstGeom prst="rect">
              <a:avLst/>
            </a:prstGeom>
          </p:spPr>
        </p:pic>
        <p:sp>
          <p:nvSpPr>
            <p:cNvPr id="12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F5FE9B16-0F90-4B2C-8321-03F03D5CA0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314" y="3909498"/>
              <a:ext cx="347219" cy="272729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49777A2-93CE-4943-AA00-D9B0C8121102}"/>
              </a:ext>
            </a:extLst>
          </p:cNvPr>
          <p:cNvCxnSpPr/>
          <p:nvPr/>
        </p:nvCxnSpPr>
        <p:spPr>
          <a:xfrm>
            <a:off x="6056103" y="1630900"/>
            <a:ext cx="322195" cy="19460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D0304FA-58AA-4839-A038-1C12B87CB5F0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379210" y="4875551"/>
            <a:ext cx="279637" cy="4623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B9397AE-3056-458B-A31E-E514491D7FD9}"/>
              </a:ext>
            </a:extLst>
          </p:cNvPr>
          <p:cNvCxnSpPr>
            <a:stCxn id="99" idx="1"/>
          </p:cNvCxnSpPr>
          <p:nvPr/>
        </p:nvCxnSpPr>
        <p:spPr>
          <a:xfrm flipH="1" flipV="1">
            <a:off x="725902" y="2608194"/>
            <a:ext cx="4726858" cy="14758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34206F7-E520-4F1B-A6FE-50C8C132BB73}"/>
              </a:ext>
            </a:extLst>
          </p:cNvPr>
          <p:cNvCxnSpPr>
            <a:cxnSpLocks/>
          </p:cNvCxnSpPr>
          <p:nvPr/>
        </p:nvCxnSpPr>
        <p:spPr>
          <a:xfrm>
            <a:off x="2207558" y="4002051"/>
            <a:ext cx="3245202" cy="205423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EADAC1D-85F3-4595-BF0C-AF0FCE96E1D0}"/>
              </a:ext>
            </a:extLst>
          </p:cNvPr>
          <p:cNvCxnSpPr>
            <a:cxnSpLocks/>
          </p:cNvCxnSpPr>
          <p:nvPr/>
        </p:nvCxnSpPr>
        <p:spPr>
          <a:xfrm flipH="1" flipV="1">
            <a:off x="1861930" y="4264770"/>
            <a:ext cx="3589007" cy="56706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5AC0CF6-5EBA-4437-A637-8B2BBD8AC1C9}"/>
              </a:ext>
            </a:extLst>
          </p:cNvPr>
          <p:cNvCxnSpPr>
            <a:cxnSpLocks/>
          </p:cNvCxnSpPr>
          <p:nvPr/>
        </p:nvCxnSpPr>
        <p:spPr>
          <a:xfrm flipH="1">
            <a:off x="7305659" y="4277635"/>
            <a:ext cx="2828941" cy="2151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02F9DF3-95BB-46C4-968E-7FD90F2123AD}"/>
              </a:ext>
            </a:extLst>
          </p:cNvPr>
          <p:cNvCxnSpPr>
            <a:cxnSpLocks/>
          </p:cNvCxnSpPr>
          <p:nvPr/>
        </p:nvCxnSpPr>
        <p:spPr>
          <a:xfrm>
            <a:off x="7305659" y="4712991"/>
            <a:ext cx="2828941" cy="533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5B1AA4-A28E-4CAB-95B8-0A1718EE8DA6}"/>
              </a:ext>
            </a:extLst>
          </p:cNvPr>
          <p:cNvCxnSpPr>
            <a:cxnSpLocks/>
          </p:cNvCxnSpPr>
          <p:nvPr/>
        </p:nvCxnSpPr>
        <p:spPr>
          <a:xfrm flipV="1">
            <a:off x="5565725" y="4875552"/>
            <a:ext cx="330356" cy="40639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10ED37-1CC9-48F3-9CF4-DB7AA8DD092A}"/>
              </a:ext>
            </a:extLst>
          </p:cNvPr>
          <p:cNvCxnSpPr>
            <a:endCxn id="102" idx="19"/>
          </p:cNvCxnSpPr>
          <p:nvPr/>
        </p:nvCxnSpPr>
        <p:spPr>
          <a:xfrm>
            <a:off x="6758570" y="4875271"/>
            <a:ext cx="573077" cy="58526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54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83236D-7E43-4D23-937F-19DCED37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Hybrid API Management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A picture containing outdoor, building, person, orange&#10;&#10;Description automatically generated">
            <a:extLst>
              <a:ext uri="{FF2B5EF4-FFF2-40B4-BE49-F238E27FC236}">
                <a16:creationId xmlns:a16="http://schemas.microsoft.com/office/drawing/2014/main" id="{8811C923-3483-40B4-94E5-06E10A177E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On-premises environment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2D93FE-73D4-41FA-8A4B-1B7CBD41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Large on-premises landscape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Systems communicating with each other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No need to go out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61088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redger, Boat, Business, Water, Industry, Vessel, Ship">
            <a:extLst>
              <a:ext uri="{FF2B5EF4-FFF2-40B4-BE49-F238E27FC236}">
                <a16:creationId xmlns:a16="http://schemas.microsoft.com/office/drawing/2014/main" id="{3B80CCF1-E67C-4664-AA5F-F2FD8D41435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Cloud Migration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51E16-DF1B-4078-8CDD-D0A9258EF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From on-premises to cloud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Some active, some waiting for phase-out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Apply same practices everywhere</a:t>
            </a:r>
          </a:p>
        </p:txBody>
      </p:sp>
    </p:spTree>
    <p:extLst>
      <p:ext uri="{BB962C8B-B14F-4D97-AF65-F5344CB8AC3E}">
        <p14:creationId xmlns:p14="http://schemas.microsoft.com/office/powerpoint/2010/main" val="16281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2" descr="Calculator, Calculation, Insurance, Finance, Accounting">
            <a:extLst>
              <a:ext uri="{FF2B5EF4-FFF2-40B4-BE49-F238E27FC236}">
                <a16:creationId xmlns:a16="http://schemas.microsoft.com/office/drawing/2014/main" id="{8F1A772A-44C8-4A5B-9AC5-7370A9FEECB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Sensitive data and services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5CF62-2E67-47FC-A087-53054FA88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Systems remain on-premises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Expose to outside world via APIs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Security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1719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6-30537_Envision 2016 Concurrent Template_Da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WHITE TEMPLATE">
  <a:themeElements>
    <a:clrScheme name="BT - Blue - White back, lime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7.potx" id="{725B5D73-4D5F-4FEE-B451-E9B9F7D76543}" vid="{8959B2E1-744C-4CF0-BE0B-85DCEAFAAAD0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661</Words>
  <Application>Microsoft Office PowerPoint</Application>
  <PresentationFormat>Widescreen</PresentationFormat>
  <Paragraphs>198</Paragraphs>
  <Slides>28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Office Theme</vt:lpstr>
      <vt:lpstr>3_6-30537_Envision 2016 Concurrent Template_Dark</vt:lpstr>
      <vt:lpstr>WHITE TEMPLATE</vt:lpstr>
      <vt:lpstr>Personalizza struttura</vt:lpstr>
      <vt:lpstr>Creating a hybrid and multi-cloud strategy Using Azure API Management</vt:lpstr>
      <vt:lpstr>Eldert Grootenboer</vt:lpstr>
      <vt:lpstr>Azure API Management</vt:lpstr>
      <vt:lpstr>Solving our API strategy challenges</vt:lpstr>
      <vt:lpstr>Using Azure</vt:lpstr>
      <vt:lpstr>Hybrid API Management</vt:lpstr>
      <vt:lpstr>On-premises environment</vt:lpstr>
      <vt:lpstr>Cloud Migration</vt:lpstr>
      <vt:lpstr>Sensitive data and services</vt:lpstr>
      <vt:lpstr>Work disconnected</vt:lpstr>
      <vt:lpstr>Multi-cloud</vt:lpstr>
      <vt:lpstr>Self-hosted Gateway</vt:lpstr>
      <vt:lpstr>API Management self-hosted gateway</vt:lpstr>
      <vt:lpstr>Using API Management self-hosted gateway</vt:lpstr>
      <vt:lpstr>Pros and cons</vt:lpstr>
      <vt:lpstr>Features</vt:lpstr>
      <vt:lpstr>Centralized management</vt:lpstr>
      <vt:lpstr>Containerized</vt:lpstr>
      <vt:lpstr>Work disconnected</vt:lpstr>
      <vt:lpstr>Demo time</vt:lpstr>
      <vt:lpstr>Customer Scenario</vt:lpstr>
      <vt:lpstr>Azure Solution</vt:lpstr>
      <vt:lpstr>On-premises</vt:lpstr>
      <vt:lpstr>Connect</vt:lpstr>
      <vt:lpstr>Managability</vt:lpstr>
      <vt:lpstr>Almost done</vt:lpstr>
      <vt:lpstr>Take 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hybrid and multi-cloud strategy Using Azure API Management</dc:title>
  <dc:creator>Eldert Grootenboer</dc:creator>
  <cp:lastModifiedBy>Eldert Grootenboer</cp:lastModifiedBy>
  <cp:revision>1</cp:revision>
  <dcterms:created xsi:type="dcterms:W3CDTF">2020-08-06T11:38:08Z</dcterms:created>
  <dcterms:modified xsi:type="dcterms:W3CDTF">2020-10-15T23:38:52Z</dcterms:modified>
</cp:coreProperties>
</file>